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0" r:id="rId3"/>
    <p:sldId id="269" r:id="rId4"/>
    <p:sldId id="282" r:id="rId5"/>
    <p:sldId id="273" r:id="rId6"/>
    <p:sldId id="281" r:id="rId7"/>
    <p:sldId id="284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>
        <p:scale>
          <a:sx n="99" d="100"/>
          <a:sy n="99" d="100"/>
        </p:scale>
        <p:origin x="-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DF32E-1AA9-4500-BFFD-BFD4D7B44A54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A65D-E827-4E4C-80D6-5CFCC925F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3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0412B5-C8C6-4C04-84B7-05AA8027B72A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CEF993E-A8D5-4653-AFB8-7CBEC1A9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4" y="20574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Cooperation with International Partners and 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Industry</a:t>
            </a:r>
            <a:endParaRPr lang="en-US" sz="32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1" y="5334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Richard Jehlen, FAA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5683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878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Cooperate????</a:t>
            </a:r>
            <a:endParaRPr lang="en-US" sz="4000" dirty="0"/>
          </a:p>
        </p:txBody>
      </p:sp>
      <p:sp>
        <p:nvSpPr>
          <p:cNvPr id="40" name="Content Placeholder 6"/>
          <p:cNvSpPr>
            <a:spLocks noGrp="1"/>
          </p:cNvSpPr>
          <p:nvPr>
            <p:ph idx="1"/>
          </p:nvPr>
        </p:nvSpPr>
        <p:spPr>
          <a:xfrm>
            <a:off x="452333" y="1143000"/>
            <a:ext cx="8377491" cy="461144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Basically, we 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in this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together….</a:t>
            </a:r>
          </a:p>
          <a:p>
            <a:pPr lvl="3" algn="just"/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conference each presentation speaks to, or about, the criticality of sharing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of us recognizes the challenges –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promise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of having the right information when we need it.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member of the community can gain access to all the information they need without the support of the rest of the ATM community – Airports, ANSPs, Operators, ATM Vendor Industry, etc.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happens if we don’t plan, implement, and share in a coordinated manner?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79" y="1447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of transitioning from point-to-point to SWIM has been well documented and is underway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ANSPs/Regions across the globe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284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 One Succeeds!!!!!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488" y="2581276"/>
            <a:ext cx="3541712" cy="3133724"/>
            <a:chOff x="303213" y="1724025"/>
            <a:chExt cx="3160712" cy="253841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0925" y="1724025"/>
              <a:ext cx="4651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WARP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890838" y="2160588"/>
              <a:ext cx="465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prstClr val="black"/>
                  </a:solidFill>
                </a:rPr>
                <a:t>IDS/</a:t>
              </a:r>
              <a:br>
                <a:rPr lang="en-US" sz="1200" b="1">
                  <a:solidFill>
                    <a:prstClr val="black"/>
                  </a:solidFill>
                </a:rPr>
              </a:br>
              <a:r>
                <a:rPr lang="en-US" sz="1200" b="1">
                  <a:solidFill>
                    <a:prstClr val="black"/>
                  </a:solidFill>
                </a:rPr>
                <a:t>ERIDS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40063" y="2733675"/>
              <a:ext cx="4238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ATOP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900363" y="3236913"/>
              <a:ext cx="39846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92288" y="4079875"/>
              <a:ext cx="3143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TFM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76338" y="3919538"/>
              <a:ext cx="3302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TMA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2113" y="3217863"/>
              <a:ext cx="558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STARS/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ARTS/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TAMR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03213" y="2790825"/>
              <a:ext cx="4476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ERAM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55600" y="2292350"/>
              <a:ext cx="574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ASDE-X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050925" y="1724025"/>
              <a:ext cx="425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ETMS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82838" y="3856038"/>
              <a:ext cx="5492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prstClr val="black"/>
                  </a:solidFill>
                </a:rPr>
                <a:t>Inter-</a:t>
              </a:r>
              <a:br>
                <a:rPr lang="en-US" sz="1200" b="1">
                  <a:solidFill>
                    <a:prstClr val="black"/>
                  </a:solidFill>
                </a:rPr>
              </a:br>
              <a:r>
                <a:rPr lang="en-US" sz="1200" b="1">
                  <a:solidFill>
                    <a:prstClr val="black"/>
                  </a:solidFill>
                </a:rPr>
                <a:t>Agency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454150" y="2114550"/>
              <a:ext cx="471488" cy="1419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404938" y="2243138"/>
              <a:ext cx="80962" cy="1258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274763" y="2098675"/>
              <a:ext cx="650875" cy="1100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243013" y="2243138"/>
              <a:ext cx="146050" cy="1020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258888" y="2227263"/>
              <a:ext cx="1025525" cy="1004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470025" y="2179638"/>
              <a:ext cx="846138" cy="133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computr2"/>
            <p:cNvSpPr>
              <a:spLocks noEditPoints="1" noChangeArrowheads="1"/>
            </p:cNvSpPr>
            <p:nvPr/>
          </p:nvSpPr>
          <p:spPr bwMode="auto">
            <a:xfrm>
              <a:off x="746125" y="2720975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computr2"/>
            <p:cNvSpPr>
              <a:spLocks noEditPoints="1" noChangeArrowheads="1"/>
            </p:cNvSpPr>
            <p:nvPr/>
          </p:nvSpPr>
          <p:spPr bwMode="auto">
            <a:xfrm>
              <a:off x="884238" y="2259013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computr2"/>
            <p:cNvSpPr>
              <a:spLocks noEditPoints="1" noChangeArrowheads="1"/>
            </p:cNvSpPr>
            <p:nvPr/>
          </p:nvSpPr>
          <p:spPr bwMode="auto">
            <a:xfrm>
              <a:off x="2193925" y="3478213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computr2"/>
            <p:cNvSpPr>
              <a:spLocks noEditPoints="1" noChangeArrowheads="1"/>
            </p:cNvSpPr>
            <p:nvPr/>
          </p:nvSpPr>
          <p:spPr bwMode="auto">
            <a:xfrm>
              <a:off x="2560638" y="3151188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computr2"/>
            <p:cNvSpPr>
              <a:spLocks noEditPoints="1" noChangeArrowheads="1"/>
            </p:cNvSpPr>
            <p:nvPr/>
          </p:nvSpPr>
          <p:spPr bwMode="auto">
            <a:xfrm>
              <a:off x="2697162" y="268922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computr2"/>
            <p:cNvSpPr>
              <a:spLocks noEditPoints="1" noChangeArrowheads="1"/>
            </p:cNvSpPr>
            <p:nvPr/>
          </p:nvSpPr>
          <p:spPr bwMode="auto">
            <a:xfrm>
              <a:off x="2552700" y="2259013"/>
              <a:ext cx="357188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1909763" y="2098675"/>
              <a:ext cx="49212" cy="1611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438275" y="2227263"/>
              <a:ext cx="455613" cy="1482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535113" y="2051050"/>
              <a:ext cx="749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006600" y="1876425"/>
              <a:ext cx="26035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1519238" y="1892300"/>
              <a:ext cx="244475" cy="11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079500" y="3517900"/>
              <a:ext cx="796925" cy="223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1584325" y="3757613"/>
              <a:ext cx="244475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030288" y="3549650"/>
              <a:ext cx="309562" cy="223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computr2"/>
            <p:cNvSpPr>
              <a:spLocks noEditPoints="1" noChangeArrowheads="1"/>
            </p:cNvSpPr>
            <p:nvPr/>
          </p:nvSpPr>
          <p:spPr bwMode="auto">
            <a:xfrm>
              <a:off x="1233488" y="190817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computr2"/>
            <p:cNvSpPr>
              <a:spLocks noEditPoints="1" noChangeArrowheads="1"/>
            </p:cNvSpPr>
            <p:nvPr/>
          </p:nvSpPr>
          <p:spPr bwMode="auto">
            <a:xfrm>
              <a:off x="1714500" y="1789113"/>
              <a:ext cx="357188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computr2"/>
            <p:cNvSpPr>
              <a:spLocks noEditPoints="1" noChangeArrowheads="1"/>
            </p:cNvSpPr>
            <p:nvPr/>
          </p:nvSpPr>
          <p:spPr bwMode="auto">
            <a:xfrm>
              <a:off x="2193925" y="190817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computr2"/>
            <p:cNvSpPr>
              <a:spLocks noEditPoints="1" noChangeArrowheads="1"/>
            </p:cNvSpPr>
            <p:nvPr/>
          </p:nvSpPr>
          <p:spPr bwMode="auto">
            <a:xfrm>
              <a:off x="933450" y="3190875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computr2"/>
            <p:cNvSpPr>
              <a:spLocks noEditPoints="1" noChangeArrowheads="1"/>
            </p:cNvSpPr>
            <p:nvPr/>
          </p:nvSpPr>
          <p:spPr bwMode="auto">
            <a:xfrm>
              <a:off x="1282700" y="3517900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computr2"/>
            <p:cNvSpPr>
              <a:spLocks noEditPoints="1" noChangeArrowheads="1"/>
            </p:cNvSpPr>
            <p:nvPr/>
          </p:nvSpPr>
          <p:spPr bwMode="auto">
            <a:xfrm>
              <a:off x="1771650" y="3702050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H="1">
              <a:off x="1934368" y="2257728"/>
              <a:ext cx="448469" cy="1444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2373310" y="2580585"/>
              <a:ext cx="281783" cy="897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1063625" y="2968625"/>
              <a:ext cx="1676400" cy="11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>
              <a:off x="1949450" y="3029399"/>
              <a:ext cx="781844" cy="6726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>
              <a:off x="2536825" y="3491706"/>
              <a:ext cx="118268" cy="2998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1968497" y="3246438"/>
              <a:ext cx="658020" cy="437357"/>
            </a:xfrm>
            <a:custGeom>
              <a:avLst/>
              <a:gdLst>
                <a:gd name="connsiteX0" fmla="*/ 0 w 729457"/>
                <a:gd name="connsiteY0" fmla="*/ 0 h 475457"/>
                <a:gd name="connsiteX1" fmla="*/ 729457 w 729457"/>
                <a:gd name="connsiteY1" fmla="*/ 475457 h 475457"/>
                <a:gd name="connsiteX0" fmla="*/ 0 w 700882"/>
                <a:gd name="connsiteY0" fmla="*/ 0 h 446882"/>
                <a:gd name="connsiteX1" fmla="*/ 700882 w 700882"/>
                <a:gd name="connsiteY1" fmla="*/ 446882 h 446882"/>
                <a:gd name="connsiteX0" fmla="*/ 0 w 658020"/>
                <a:gd name="connsiteY0" fmla="*/ 0 h 437357"/>
                <a:gd name="connsiteX1" fmla="*/ 658020 w 658020"/>
                <a:gd name="connsiteY1" fmla="*/ 437357 h 43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20" h="437357">
                  <a:moveTo>
                    <a:pt x="0" y="0"/>
                  </a:moveTo>
                  <a:cubicBezTo>
                    <a:pt x="243152" y="158486"/>
                    <a:pt x="414868" y="278871"/>
                    <a:pt x="658020" y="43735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1958974" y="2139950"/>
              <a:ext cx="772319" cy="828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1185069" y="2601220"/>
              <a:ext cx="691356" cy="1092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950913" y="3071814"/>
              <a:ext cx="128587" cy="11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AutoShape 105"/>
          <p:cNvSpPr>
            <a:spLocks noChangeArrowheads="1"/>
          </p:cNvSpPr>
          <p:nvPr/>
        </p:nvSpPr>
        <p:spPr bwMode="auto">
          <a:xfrm>
            <a:off x="3981450" y="3495316"/>
            <a:ext cx="1657350" cy="745724"/>
          </a:xfrm>
          <a:prstGeom prst="rightArrow">
            <a:avLst>
              <a:gd name="adj1" fmla="val 50000"/>
              <a:gd name="adj2" fmla="val 85656"/>
            </a:avLst>
          </a:prstGeom>
          <a:solidFill>
            <a:srgbClr val="0099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prstClr val="black"/>
                </a:solidFill>
              </a:rPr>
              <a:t>To NAS SWIM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714999" y="2390289"/>
            <a:ext cx="3200400" cy="3276601"/>
            <a:chOff x="5181600" y="3552825"/>
            <a:chExt cx="2197100" cy="2085975"/>
          </a:xfrm>
        </p:grpSpPr>
        <p:sp>
          <p:nvSpPr>
            <p:cNvPr id="56" name="Oval 116"/>
            <p:cNvSpPr>
              <a:spLocks noChangeArrowheads="1"/>
            </p:cNvSpPr>
            <p:nvPr/>
          </p:nvSpPr>
          <p:spPr bwMode="auto">
            <a:xfrm>
              <a:off x="5181600" y="3552825"/>
              <a:ext cx="2197100" cy="208597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Text Box 117"/>
            <p:cNvSpPr txBox="1">
              <a:spLocks noChangeArrowheads="1"/>
            </p:cNvSpPr>
            <p:nvPr/>
          </p:nvSpPr>
          <p:spPr bwMode="auto">
            <a:xfrm>
              <a:off x="5818188" y="3579813"/>
              <a:ext cx="8778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FAA Systems</a:t>
              </a:r>
              <a:endParaRPr lang="en-US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8" name="Line 124"/>
            <p:cNvSpPr>
              <a:spLocks noChangeAspect="1" noChangeShapeType="1"/>
            </p:cNvSpPr>
            <p:nvPr/>
          </p:nvSpPr>
          <p:spPr bwMode="auto">
            <a:xfrm flipV="1">
              <a:off x="6003925" y="4583113"/>
              <a:ext cx="257175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125"/>
            <p:cNvSpPr>
              <a:spLocks noChangeAspect="1" noChangeShapeType="1"/>
            </p:cNvSpPr>
            <p:nvPr/>
          </p:nvSpPr>
          <p:spPr bwMode="auto">
            <a:xfrm flipV="1">
              <a:off x="5662613" y="4540250"/>
              <a:ext cx="512762" cy="3413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126"/>
            <p:cNvSpPr>
              <a:spLocks noChangeAspect="1" noChangeShapeType="1"/>
            </p:cNvSpPr>
            <p:nvPr/>
          </p:nvSpPr>
          <p:spPr bwMode="auto">
            <a:xfrm>
              <a:off x="5691188" y="4356100"/>
              <a:ext cx="512762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127"/>
            <p:cNvSpPr>
              <a:spLocks noChangeAspect="1" noChangeShapeType="1"/>
            </p:cNvSpPr>
            <p:nvPr/>
          </p:nvSpPr>
          <p:spPr bwMode="auto">
            <a:xfrm>
              <a:off x="6003925" y="4157663"/>
              <a:ext cx="257175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128"/>
            <p:cNvSpPr>
              <a:spLocks noChangeAspect="1" noChangeShapeType="1"/>
            </p:cNvSpPr>
            <p:nvPr/>
          </p:nvSpPr>
          <p:spPr bwMode="auto">
            <a:xfrm>
              <a:off x="6281738" y="4071938"/>
              <a:ext cx="0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129"/>
            <p:cNvSpPr>
              <a:spLocks noChangeAspect="1" noChangeShapeType="1"/>
            </p:cNvSpPr>
            <p:nvPr/>
          </p:nvSpPr>
          <p:spPr bwMode="auto">
            <a:xfrm flipV="1">
              <a:off x="6281738" y="4605338"/>
              <a:ext cx="0" cy="596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130"/>
            <p:cNvSpPr>
              <a:spLocks noChangeAspect="1" noChangeShapeType="1"/>
            </p:cNvSpPr>
            <p:nvPr/>
          </p:nvSpPr>
          <p:spPr bwMode="auto">
            <a:xfrm>
              <a:off x="6276975" y="4562475"/>
              <a:ext cx="341313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131"/>
            <p:cNvSpPr>
              <a:spLocks noChangeAspect="1" noChangeShapeType="1"/>
            </p:cNvSpPr>
            <p:nvPr/>
          </p:nvSpPr>
          <p:spPr bwMode="auto">
            <a:xfrm>
              <a:off x="6261100" y="4583113"/>
              <a:ext cx="596900" cy="255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132"/>
            <p:cNvSpPr>
              <a:spLocks noChangeAspect="1" noChangeShapeType="1"/>
            </p:cNvSpPr>
            <p:nvPr/>
          </p:nvSpPr>
          <p:spPr bwMode="auto">
            <a:xfrm flipV="1">
              <a:off x="6261100" y="4327525"/>
              <a:ext cx="596900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133"/>
            <p:cNvSpPr>
              <a:spLocks noChangeAspect="1" noChangeShapeType="1"/>
            </p:cNvSpPr>
            <p:nvPr/>
          </p:nvSpPr>
          <p:spPr bwMode="auto">
            <a:xfrm flipV="1">
              <a:off x="6261100" y="4157663"/>
              <a:ext cx="341313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5873750" y="4351338"/>
              <a:ext cx="836613" cy="511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Text Box 135"/>
            <p:cNvSpPr txBox="1">
              <a:spLocks noChangeArrowheads="1"/>
            </p:cNvSpPr>
            <p:nvPr/>
          </p:nvSpPr>
          <p:spPr bwMode="auto">
            <a:xfrm>
              <a:off x="5791200" y="4513263"/>
              <a:ext cx="990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FTI</a:t>
              </a:r>
            </a:p>
          </p:txBody>
        </p:sp>
        <p:sp>
          <p:nvSpPr>
            <p:cNvPr id="70" name="Rectangle 136"/>
            <p:cNvSpPr>
              <a:spLocks noChangeArrowheads="1"/>
            </p:cNvSpPr>
            <p:nvPr/>
          </p:nvSpPr>
          <p:spPr bwMode="auto">
            <a:xfrm>
              <a:off x="6129338" y="3767138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AutoShape 137"/>
            <p:cNvSpPr>
              <a:spLocks noChangeArrowheads="1"/>
            </p:cNvSpPr>
            <p:nvPr/>
          </p:nvSpPr>
          <p:spPr bwMode="auto">
            <a:xfrm>
              <a:off x="6172200" y="3814763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72" name="Rectangle 138"/>
            <p:cNvSpPr>
              <a:spLocks noChangeArrowheads="1"/>
            </p:cNvSpPr>
            <p:nvPr/>
          </p:nvSpPr>
          <p:spPr bwMode="auto">
            <a:xfrm>
              <a:off x="6216650" y="400526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utoShape 139"/>
            <p:cNvSpPr>
              <a:spLocks noChangeArrowheads="1"/>
            </p:cNvSpPr>
            <p:nvPr/>
          </p:nvSpPr>
          <p:spPr bwMode="auto">
            <a:xfrm rot="10800000">
              <a:off x="6234113" y="4052888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4" name="Group 140"/>
            <p:cNvGrpSpPr>
              <a:grpSpLocks/>
            </p:cNvGrpSpPr>
            <p:nvPr/>
          </p:nvGrpSpPr>
          <p:grpSpPr bwMode="auto">
            <a:xfrm rot="2108920">
              <a:off x="6510338" y="3843338"/>
              <a:ext cx="304800" cy="381000"/>
              <a:chOff x="1680" y="3360"/>
              <a:chExt cx="336" cy="384"/>
            </a:xfrm>
          </p:grpSpPr>
          <p:sp>
            <p:nvSpPr>
              <p:cNvPr id="123" name="Rectangle 141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AutoShape 142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143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AutoShape 144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Group 145"/>
            <p:cNvGrpSpPr>
              <a:grpSpLocks/>
            </p:cNvGrpSpPr>
            <p:nvPr/>
          </p:nvGrpSpPr>
          <p:grpSpPr bwMode="auto">
            <a:xfrm rot="14328624">
              <a:off x="5395913" y="4752975"/>
              <a:ext cx="304800" cy="381000"/>
              <a:chOff x="1680" y="3360"/>
              <a:chExt cx="336" cy="384"/>
            </a:xfrm>
          </p:grpSpPr>
          <p:sp>
            <p:nvSpPr>
              <p:cNvPr id="119" name="Rectangle 146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AutoShape 147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48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AutoShape 149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Rectangle 150"/>
            <p:cNvSpPr>
              <a:spLocks noChangeArrowheads="1"/>
            </p:cNvSpPr>
            <p:nvPr/>
          </p:nvSpPr>
          <p:spPr bwMode="auto">
            <a:xfrm rot="12619599">
              <a:off x="5711825" y="5194300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AutoShape 151"/>
            <p:cNvSpPr>
              <a:spLocks noChangeArrowheads="1"/>
            </p:cNvSpPr>
            <p:nvPr/>
          </p:nvSpPr>
          <p:spPr bwMode="auto">
            <a:xfrm rot="12619599">
              <a:off x="5754688" y="5241925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152"/>
            <p:cNvSpPr>
              <a:spLocks noChangeArrowheads="1"/>
            </p:cNvSpPr>
            <p:nvPr/>
          </p:nvSpPr>
          <p:spPr bwMode="auto">
            <a:xfrm rot="12619599">
              <a:off x="5894388" y="507841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AutoShape 153"/>
            <p:cNvSpPr>
              <a:spLocks noChangeArrowheads="1"/>
            </p:cNvSpPr>
            <p:nvPr/>
          </p:nvSpPr>
          <p:spPr bwMode="auto">
            <a:xfrm rot="1819600">
              <a:off x="5918200" y="5127625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0" name="Group 154"/>
            <p:cNvGrpSpPr>
              <a:grpSpLocks/>
            </p:cNvGrpSpPr>
            <p:nvPr/>
          </p:nvGrpSpPr>
          <p:grpSpPr bwMode="auto">
            <a:xfrm rot="3862100">
              <a:off x="6853238" y="4110038"/>
              <a:ext cx="304800" cy="381000"/>
              <a:chOff x="1680" y="3360"/>
              <a:chExt cx="336" cy="384"/>
            </a:xfrm>
          </p:grpSpPr>
          <p:sp>
            <p:nvSpPr>
              <p:cNvPr id="115" name="Rectangle 15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AutoShape 15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15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AutoShape 15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Group 159"/>
            <p:cNvGrpSpPr>
              <a:grpSpLocks/>
            </p:cNvGrpSpPr>
            <p:nvPr/>
          </p:nvGrpSpPr>
          <p:grpSpPr bwMode="auto">
            <a:xfrm rot="17875587">
              <a:off x="5443538" y="4105275"/>
              <a:ext cx="304800" cy="419100"/>
              <a:chOff x="1680" y="3360"/>
              <a:chExt cx="336" cy="384"/>
            </a:xfrm>
          </p:grpSpPr>
          <p:sp>
            <p:nvSpPr>
              <p:cNvPr id="111" name="Rectangle 160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AutoShape 161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162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AutoShape 163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Group 164"/>
            <p:cNvGrpSpPr>
              <a:grpSpLocks/>
            </p:cNvGrpSpPr>
            <p:nvPr/>
          </p:nvGrpSpPr>
          <p:grpSpPr bwMode="auto">
            <a:xfrm rot="19685857">
              <a:off x="5748338" y="3843338"/>
              <a:ext cx="304800" cy="381000"/>
              <a:chOff x="1680" y="3360"/>
              <a:chExt cx="336" cy="384"/>
            </a:xfrm>
          </p:grpSpPr>
          <p:sp>
            <p:nvSpPr>
              <p:cNvPr id="107" name="Rectangle 16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AutoShape 16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16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AutoShape 16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Rectangle 169"/>
            <p:cNvSpPr>
              <a:spLocks noChangeArrowheads="1"/>
            </p:cNvSpPr>
            <p:nvPr/>
          </p:nvSpPr>
          <p:spPr bwMode="auto">
            <a:xfrm rot="8532964">
              <a:off x="6624638" y="51657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AutoShape 170"/>
            <p:cNvSpPr>
              <a:spLocks noChangeArrowheads="1"/>
            </p:cNvSpPr>
            <p:nvPr/>
          </p:nvSpPr>
          <p:spPr bwMode="auto">
            <a:xfrm rot="8532964">
              <a:off x="6667500" y="519430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71"/>
            <p:cNvSpPr>
              <a:spLocks noChangeArrowheads="1"/>
            </p:cNvSpPr>
            <p:nvPr/>
          </p:nvSpPr>
          <p:spPr bwMode="auto">
            <a:xfrm rot="8532964">
              <a:off x="6596063" y="504348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AutoShape 172"/>
            <p:cNvSpPr>
              <a:spLocks noChangeArrowheads="1"/>
            </p:cNvSpPr>
            <p:nvPr/>
          </p:nvSpPr>
          <p:spPr bwMode="auto">
            <a:xfrm rot="19332964">
              <a:off x="6618288" y="5089525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173"/>
            <p:cNvSpPr>
              <a:spLocks noChangeArrowheads="1"/>
            </p:cNvSpPr>
            <p:nvPr/>
          </p:nvSpPr>
          <p:spPr bwMode="auto">
            <a:xfrm rot="6774260">
              <a:off x="6918326" y="4818062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AutoShape 174"/>
            <p:cNvSpPr>
              <a:spLocks noChangeArrowheads="1"/>
            </p:cNvSpPr>
            <p:nvPr/>
          </p:nvSpPr>
          <p:spPr bwMode="auto">
            <a:xfrm rot="6774260">
              <a:off x="6961188" y="4865688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89" name="Rectangle 175"/>
            <p:cNvSpPr>
              <a:spLocks noChangeArrowheads="1"/>
            </p:cNvSpPr>
            <p:nvPr/>
          </p:nvSpPr>
          <p:spPr bwMode="auto">
            <a:xfrm rot="6774260">
              <a:off x="6829425" y="4791075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AutoShape 176"/>
            <p:cNvSpPr>
              <a:spLocks noChangeArrowheads="1"/>
            </p:cNvSpPr>
            <p:nvPr/>
          </p:nvSpPr>
          <p:spPr bwMode="auto">
            <a:xfrm rot="17574260">
              <a:off x="6852445" y="4834731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177"/>
            <p:cNvSpPr>
              <a:spLocks noChangeArrowheads="1"/>
            </p:cNvSpPr>
            <p:nvPr/>
          </p:nvSpPr>
          <p:spPr bwMode="auto">
            <a:xfrm rot="10800000">
              <a:off x="6130925" y="52800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AutoShape 178"/>
            <p:cNvSpPr>
              <a:spLocks noChangeArrowheads="1"/>
            </p:cNvSpPr>
            <p:nvPr/>
          </p:nvSpPr>
          <p:spPr bwMode="auto">
            <a:xfrm rot="10800000">
              <a:off x="6173788" y="532765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Text Box 179"/>
            <p:cNvSpPr txBox="1">
              <a:spLocks noChangeArrowheads="1"/>
            </p:cNvSpPr>
            <p:nvPr/>
          </p:nvSpPr>
          <p:spPr bwMode="auto">
            <a:xfrm rot="1967972">
              <a:off x="6553361" y="3959194"/>
              <a:ext cx="408812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TFMS</a:t>
              </a:r>
            </a:p>
          </p:txBody>
        </p:sp>
        <p:sp>
          <p:nvSpPr>
            <p:cNvPr id="94" name="Text Box 180"/>
            <p:cNvSpPr txBox="1">
              <a:spLocks noChangeArrowheads="1"/>
            </p:cNvSpPr>
            <p:nvPr/>
          </p:nvSpPr>
          <p:spPr bwMode="auto">
            <a:xfrm rot="18038306">
              <a:off x="5363403" y="4159391"/>
              <a:ext cx="413830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95" name="Text Box 181"/>
            <p:cNvSpPr txBox="1">
              <a:spLocks noChangeArrowheads="1"/>
            </p:cNvSpPr>
            <p:nvPr/>
          </p:nvSpPr>
          <p:spPr bwMode="auto">
            <a:xfrm rot="3736525">
              <a:off x="6896861" y="4273989"/>
              <a:ext cx="398649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TDDS</a:t>
              </a:r>
            </a:p>
          </p:txBody>
        </p:sp>
        <p:sp>
          <p:nvSpPr>
            <p:cNvPr id="96" name="Text Box 182"/>
            <p:cNvSpPr txBox="1">
              <a:spLocks noChangeArrowheads="1"/>
            </p:cNvSpPr>
            <p:nvPr/>
          </p:nvSpPr>
          <p:spPr bwMode="auto">
            <a:xfrm rot="3453147">
              <a:off x="5337358" y="4984903"/>
              <a:ext cx="396717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ITWS</a:t>
              </a:r>
            </a:p>
          </p:txBody>
        </p:sp>
        <p:sp>
          <p:nvSpPr>
            <p:cNvPr id="97" name="Text Box 183"/>
            <p:cNvSpPr txBox="1">
              <a:spLocks noChangeArrowheads="1"/>
            </p:cNvSpPr>
            <p:nvPr/>
          </p:nvSpPr>
          <p:spPr bwMode="auto">
            <a:xfrm rot="1775473">
              <a:off x="5684810" y="5287585"/>
              <a:ext cx="446154" cy="1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WMSCR</a:t>
              </a:r>
              <a:endParaRPr lang="en-US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Text Box 184"/>
            <p:cNvSpPr txBox="1">
              <a:spLocks noChangeArrowheads="1"/>
            </p:cNvSpPr>
            <p:nvPr/>
          </p:nvSpPr>
          <p:spPr bwMode="auto">
            <a:xfrm rot="19960531">
              <a:off x="5722105" y="3887636"/>
              <a:ext cx="432996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AIM</a:t>
              </a:r>
            </a:p>
          </p:txBody>
        </p:sp>
        <p:sp>
          <p:nvSpPr>
            <p:cNvPr id="99" name="Text Box 185"/>
            <p:cNvSpPr txBox="1">
              <a:spLocks noChangeArrowheads="1"/>
            </p:cNvSpPr>
            <p:nvPr/>
          </p:nvSpPr>
          <p:spPr bwMode="auto">
            <a:xfrm rot="19428195">
              <a:off x="6621667" y="5180569"/>
              <a:ext cx="401861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 TBFM</a:t>
              </a:r>
            </a:p>
          </p:txBody>
        </p:sp>
        <p:sp>
          <p:nvSpPr>
            <p:cNvPr id="100" name="Text Box 186"/>
            <p:cNvSpPr txBox="1">
              <a:spLocks noChangeArrowheads="1"/>
            </p:cNvSpPr>
            <p:nvPr/>
          </p:nvSpPr>
          <p:spPr bwMode="auto">
            <a:xfrm>
              <a:off x="6129338" y="5360166"/>
              <a:ext cx="430212" cy="12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DOTS</a:t>
              </a:r>
            </a:p>
          </p:txBody>
        </p:sp>
        <p:sp>
          <p:nvSpPr>
            <p:cNvPr id="101" name="Rectangle 187"/>
            <p:cNvSpPr>
              <a:spLocks noChangeArrowheads="1"/>
            </p:cNvSpPr>
            <p:nvPr/>
          </p:nvSpPr>
          <p:spPr bwMode="auto">
            <a:xfrm rot="10800000">
              <a:off x="6205538" y="513873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AutoShape 188"/>
            <p:cNvSpPr>
              <a:spLocks noChangeArrowheads="1"/>
            </p:cNvSpPr>
            <p:nvPr/>
          </p:nvSpPr>
          <p:spPr bwMode="auto">
            <a:xfrm>
              <a:off x="6223000" y="5186363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Text Box 189"/>
            <p:cNvSpPr txBox="1">
              <a:spLocks noChangeArrowheads="1"/>
            </p:cNvSpPr>
            <p:nvPr/>
          </p:nvSpPr>
          <p:spPr bwMode="auto">
            <a:xfrm>
              <a:off x="6132512" y="3813175"/>
              <a:ext cx="423862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ERAM</a:t>
              </a:r>
            </a:p>
          </p:txBody>
        </p:sp>
        <p:grpSp>
          <p:nvGrpSpPr>
            <p:cNvPr id="104" name="Group 190"/>
            <p:cNvGrpSpPr>
              <a:grpSpLocks/>
            </p:cNvGrpSpPr>
            <p:nvPr/>
          </p:nvGrpSpPr>
          <p:grpSpPr bwMode="auto">
            <a:xfrm rot="10800000">
              <a:off x="7031018" y="4618015"/>
              <a:ext cx="179388" cy="476252"/>
              <a:chOff x="4370" y="3022"/>
              <a:chExt cx="113" cy="300"/>
            </a:xfrm>
          </p:grpSpPr>
          <p:sp>
            <p:nvSpPr>
              <p:cNvPr id="105" name="Text Box 191"/>
              <p:cNvSpPr txBox="1">
                <a:spLocks noChangeArrowheads="1"/>
              </p:cNvSpPr>
              <p:nvPr/>
            </p:nvSpPr>
            <p:spPr bwMode="auto">
              <a:xfrm rot="6743556">
                <a:off x="4303" y="3141"/>
                <a:ext cx="28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>
                    <a:solidFill>
                      <a:prstClr val="black"/>
                    </a:solidFill>
                  </a:rPr>
                  <a:t>CARTS/</a:t>
                </a:r>
              </a:p>
            </p:txBody>
          </p:sp>
          <p:sp>
            <p:nvSpPr>
              <p:cNvPr id="106" name="Text Box 192"/>
              <p:cNvSpPr txBox="1">
                <a:spLocks noChangeArrowheads="1"/>
              </p:cNvSpPr>
              <p:nvPr/>
            </p:nvSpPr>
            <p:spPr bwMode="auto">
              <a:xfrm rot="6743556">
                <a:off x="4263" y="3129"/>
                <a:ext cx="28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>
                    <a:solidFill>
                      <a:prstClr val="black"/>
                    </a:solidFill>
                  </a:rPr>
                  <a:t>STARS</a:t>
                </a:r>
                <a:endParaRPr lang="en-US" sz="400" b="1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4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9147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228601"/>
            <a:ext cx="2296523" cy="2298274"/>
            <a:chOff x="5181600" y="3552825"/>
            <a:chExt cx="2197100" cy="2085975"/>
          </a:xfrm>
        </p:grpSpPr>
        <p:sp>
          <p:nvSpPr>
            <p:cNvPr id="9" name="Oval 116"/>
            <p:cNvSpPr>
              <a:spLocks noChangeArrowheads="1"/>
            </p:cNvSpPr>
            <p:nvPr/>
          </p:nvSpPr>
          <p:spPr bwMode="auto">
            <a:xfrm>
              <a:off x="5181600" y="3552825"/>
              <a:ext cx="2197100" cy="208597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117"/>
            <p:cNvSpPr txBox="1">
              <a:spLocks noChangeArrowheads="1"/>
            </p:cNvSpPr>
            <p:nvPr/>
          </p:nvSpPr>
          <p:spPr bwMode="auto">
            <a:xfrm>
              <a:off x="5818188" y="3579813"/>
              <a:ext cx="8778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FAA Systems</a:t>
              </a:r>
              <a:endParaRPr lang="en-US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Line 124"/>
            <p:cNvSpPr>
              <a:spLocks noChangeAspect="1" noChangeShapeType="1"/>
            </p:cNvSpPr>
            <p:nvPr/>
          </p:nvSpPr>
          <p:spPr bwMode="auto">
            <a:xfrm flipV="1">
              <a:off x="6003925" y="4583113"/>
              <a:ext cx="257175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25"/>
            <p:cNvSpPr>
              <a:spLocks noChangeAspect="1" noChangeShapeType="1"/>
            </p:cNvSpPr>
            <p:nvPr/>
          </p:nvSpPr>
          <p:spPr bwMode="auto">
            <a:xfrm flipV="1">
              <a:off x="5662613" y="4540250"/>
              <a:ext cx="512762" cy="3413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6"/>
            <p:cNvSpPr>
              <a:spLocks noChangeAspect="1" noChangeShapeType="1"/>
            </p:cNvSpPr>
            <p:nvPr/>
          </p:nvSpPr>
          <p:spPr bwMode="auto">
            <a:xfrm>
              <a:off x="5691188" y="4356100"/>
              <a:ext cx="512762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27"/>
            <p:cNvSpPr>
              <a:spLocks noChangeAspect="1" noChangeShapeType="1"/>
            </p:cNvSpPr>
            <p:nvPr/>
          </p:nvSpPr>
          <p:spPr bwMode="auto">
            <a:xfrm>
              <a:off x="6003925" y="4157663"/>
              <a:ext cx="257175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28"/>
            <p:cNvSpPr>
              <a:spLocks noChangeAspect="1" noChangeShapeType="1"/>
            </p:cNvSpPr>
            <p:nvPr/>
          </p:nvSpPr>
          <p:spPr bwMode="auto">
            <a:xfrm>
              <a:off x="6281738" y="4071938"/>
              <a:ext cx="0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29"/>
            <p:cNvSpPr>
              <a:spLocks noChangeAspect="1" noChangeShapeType="1"/>
            </p:cNvSpPr>
            <p:nvPr/>
          </p:nvSpPr>
          <p:spPr bwMode="auto">
            <a:xfrm flipV="1">
              <a:off x="6281738" y="4605338"/>
              <a:ext cx="0" cy="596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30"/>
            <p:cNvSpPr>
              <a:spLocks noChangeAspect="1" noChangeShapeType="1"/>
            </p:cNvSpPr>
            <p:nvPr/>
          </p:nvSpPr>
          <p:spPr bwMode="auto">
            <a:xfrm>
              <a:off x="6276975" y="4562475"/>
              <a:ext cx="341313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31"/>
            <p:cNvSpPr>
              <a:spLocks noChangeAspect="1" noChangeShapeType="1"/>
            </p:cNvSpPr>
            <p:nvPr/>
          </p:nvSpPr>
          <p:spPr bwMode="auto">
            <a:xfrm>
              <a:off x="6261100" y="4583113"/>
              <a:ext cx="596900" cy="255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32"/>
            <p:cNvSpPr>
              <a:spLocks noChangeAspect="1" noChangeShapeType="1"/>
            </p:cNvSpPr>
            <p:nvPr/>
          </p:nvSpPr>
          <p:spPr bwMode="auto">
            <a:xfrm flipV="1">
              <a:off x="6261100" y="4327525"/>
              <a:ext cx="596900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33"/>
            <p:cNvSpPr>
              <a:spLocks noChangeAspect="1" noChangeShapeType="1"/>
            </p:cNvSpPr>
            <p:nvPr/>
          </p:nvSpPr>
          <p:spPr bwMode="auto">
            <a:xfrm flipV="1">
              <a:off x="6261100" y="4157663"/>
              <a:ext cx="341313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5873750" y="4351338"/>
              <a:ext cx="836613" cy="511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135"/>
            <p:cNvSpPr txBox="1">
              <a:spLocks noChangeArrowheads="1"/>
            </p:cNvSpPr>
            <p:nvPr/>
          </p:nvSpPr>
          <p:spPr bwMode="auto">
            <a:xfrm>
              <a:off x="5656098" y="4428389"/>
              <a:ext cx="990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 dirty="0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FTI</a:t>
              </a:r>
            </a:p>
          </p:txBody>
        </p:sp>
        <p:sp>
          <p:nvSpPr>
            <p:cNvPr id="23" name="Rectangle 136"/>
            <p:cNvSpPr>
              <a:spLocks noChangeArrowheads="1"/>
            </p:cNvSpPr>
            <p:nvPr/>
          </p:nvSpPr>
          <p:spPr bwMode="auto">
            <a:xfrm>
              <a:off x="6129338" y="3767138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utoShape 137"/>
            <p:cNvSpPr>
              <a:spLocks noChangeArrowheads="1"/>
            </p:cNvSpPr>
            <p:nvPr/>
          </p:nvSpPr>
          <p:spPr bwMode="auto">
            <a:xfrm>
              <a:off x="6172200" y="3814763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6216650" y="400526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utoShape 139"/>
            <p:cNvSpPr>
              <a:spLocks noChangeArrowheads="1"/>
            </p:cNvSpPr>
            <p:nvPr/>
          </p:nvSpPr>
          <p:spPr bwMode="auto">
            <a:xfrm rot="10800000">
              <a:off x="6234113" y="4052888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" name="Group 140"/>
            <p:cNvGrpSpPr>
              <a:grpSpLocks/>
            </p:cNvGrpSpPr>
            <p:nvPr/>
          </p:nvGrpSpPr>
          <p:grpSpPr bwMode="auto">
            <a:xfrm rot="2108920">
              <a:off x="6510338" y="3843338"/>
              <a:ext cx="304800" cy="381000"/>
              <a:chOff x="1680" y="3360"/>
              <a:chExt cx="336" cy="384"/>
            </a:xfrm>
          </p:grpSpPr>
          <p:sp>
            <p:nvSpPr>
              <p:cNvPr id="76" name="Rectangle 141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AutoShape 142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143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AutoShape 144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145"/>
            <p:cNvGrpSpPr>
              <a:grpSpLocks/>
            </p:cNvGrpSpPr>
            <p:nvPr/>
          </p:nvGrpSpPr>
          <p:grpSpPr bwMode="auto">
            <a:xfrm rot="14328624">
              <a:off x="5395913" y="4752975"/>
              <a:ext cx="304800" cy="381000"/>
              <a:chOff x="1680" y="3360"/>
              <a:chExt cx="336" cy="384"/>
            </a:xfrm>
          </p:grpSpPr>
          <p:sp>
            <p:nvSpPr>
              <p:cNvPr id="72" name="Rectangle 146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AutoShape 147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148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AutoShape 149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Rectangle 150"/>
            <p:cNvSpPr>
              <a:spLocks noChangeArrowheads="1"/>
            </p:cNvSpPr>
            <p:nvPr/>
          </p:nvSpPr>
          <p:spPr bwMode="auto">
            <a:xfrm rot="12619599">
              <a:off x="5711825" y="5194300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AutoShape 151"/>
            <p:cNvSpPr>
              <a:spLocks noChangeArrowheads="1"/>
            </p:cNvSpPr>
            <p:nvPr/>
          </p:nvSpPr>
          <p:spPr bwMode="auto">
            <a:xfrm rot="12619599">
              <a:off x="5754688" y="5241925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 rot="12619599">
              <a:off x="5894388" y="507841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utoShape 153"/>
            <p:cNvSpPr>
              <a:spLocks noChangeArrowheads="1"/>
            </p:cNvSpPr>
            <p:nvPr/>
          </p:nvSpPr>
          <p:spPr bwMode="auto">
            <a:xfrm rot="1819600">
              <a:off x="5918200" y="5127625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3" name="Group 154"/>
            <p:cNvGrpSpPr>
              <a:grpSpLocks/>
            </p:cNvGrpSpPr>
            <p:nvPr/>
          </p:nvGrpSpPr>
          <p:grpSpPr bwMode="auto">
            <a:xfrm rot="3862100">
              <a:off x="6853238" y="4110038"/>
              <a:ext cx="304800" cy="381000"/>
              <a:chOff x="1680" y="3360"/>
              <a:chExt cx="336" cy="384"/>
            </a:xfrm>
          </p:grpSpPr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AutoShape 15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15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AutoShape 15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159"/>
            <p:cNvGrpSpPr>
              <a:grpSpLocks/>
            </p:cNvGrpSpPr>
            <p:nvPr/>
          </p:nvGrpSpPr>
          <p:grpSpPr bwMode="auto">
            <a:xfrm rot="17875587">
              <a:off x="5443538" y="4105275"/>
              <a:ext cx="304800" cy="419100"/>
              <a:chOff x="1680" y="3360"/>
              <a:chExt cx="336" cy="384"/>
            </a:xfrm>
          </p:grpSpPr>
          <p:sp>
            <p:nvSpPr>
              <p:cNvPr id="64" name="Rectangle 160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AutoShape 161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162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AutoShape 163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164"/>
            <p:cNvGrpSpPr>
              <a:grpSpLocks/>
            </p:cNvGrpSpPr>
            <p:nvPr/>
          </p:nvGrpSpPr>
          <p:grpSpPr bwMode="auto">
            <a:xfrm rot="19685857">
              <a:off x="5748338" y="3843338"/>
              <a:ext cx="304800" cy="381000"/>
              <a:chOff x="1680" y="3360"/>
              <a:chExt cx="336" cy="384"/>
            </a:xfrm>
          </p:grpSpPr>
          <p:sp>
            <p:nvSpPr>
              <p:cNvPr id="60" name="Rectangle 16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AutoShape 16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16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16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Rectangle 169"/>
            <p:cNvSpPr>
              <a:spLocks noChangeArrowheads="1"/>
            </p:cNvSpPr>
            <p:nvPr/>
          </p:nvSpPr>
          <p:spPr bwMode="auto">
            <a:xfrm rot="8532964">
              <a:off x="6624638" y="51657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AutoShape 170"/>
            <p:cNvSpPr>
              <a:spLocks noChangeArrowheads="1"/>
            </p:cNvSpPr>
            <p:nvPr/>
          </p:nvSpPr>
          <p:spPr bwMode="auto">
            <a:xfrm rot="8532964">
              <a:off x="6667500" y="519430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71"/>
            <p:cNvSpPr>
              <a:spLocks noChangeArrowheads="1"/>
            </p:cNvSpPr>
            <p:nvPr/>
          </p:nvSpPr>
          <p:spPr bwMode="auto">
            <a:xfrm rot="8532964">
              <a:off x="6596063" y="504348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AutoShape 172"/>
            <p:cNvSpPr>
              <a:spLocks noChangeArrowheads="1"/>
            </p:cNvSpPr>
            <p:nvPr/>
          </p:nvSpPr>
          <p:spPr bwMode="auto">
            <a:xfrm rot="19332964">
              <a:off x="6618288" y="5089525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173"/>
            <p:cNvSpPr>
              <a:spLocks noChangeArrowheads="1"/>
            </p:cNvSpPr>
            <p:nvPr/>
          </p:nvSpPr>
          <p:spPr bwMode="auto">
            <a:xfrm rot="6774260">
              <a:off x="6918326" y="4818062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AutoShape 174"/>
            <p:cNvSpPr>
              <a:spLocks noChangeArrowheads="1"/>
            </p:cNvSpPr>
            <p:nvPr/>
          </p:nvSpPr>
          <p:spPr bwMode="auto">
            <a:xfrm rot="6774260">
              <a:off x="6961188" y="4865688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42" name="Rectangle 175"/>
            <p:cNvSpPr>
              <a:spLocks noChangeArrowheads="1"/>
            </p:cNvSpPr>
            <p:nvPr/>
          </p:nvSpPr>
          <p:spPr bwMode="auto">
            <a:xfrm rot="6774260">
              <a:off x="6829425" y="4791075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AutoShape 176"/>
            <p:cNvSpPr>
              <a:spLocks noChangeArrowheads="1"/>
            </p:cNvSpPr>
            <p:nvPr/>
          </p:nvSpPr>
          <p:spPr bwMode="auto">
            <a:xfrm rot="17574260">
              <a:off x="6852445" y="4834731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177"/>
            <p:cNvSpPr>
              <a:spLocks noChangeArrowheads="1"/>
            </p:cNvSpPr>
            <p:nvPr/>
          </p:nvSpPr>
          <p:spPr bwMode="auto">
            <a:xfrm rot="10800000">
              <a:off x="6130925" y="52800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AutoShape 178"/>
            <p:cNvSpPr>
              <a:spLocks noChangeArrowheads="1"/>
            </p:cNvSpPr>
            <p:nvPr/>
          </p:nvSpPr>
          <p:spPr bwMode="auto">
            <a:xfrm rot="10800000">
              <a:off x="6173788" y="532765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Text Box 179"/>
            <p:cNvSpPr txBox="1">
              <a:spLocks noChangeArrowheads="1"/>
            </p:cNvSpPr>
            <p:nvPr/>
          </p:nvSpPr>
          <p:spPr bwMode="auto">
            <a:xfrm rot="1967972">
              <a:off x="6510338" y="3919538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TFMS</a:t>
              </a:r>
            </a:p>
          </p:txBody>
        </p:sp>
        <p:sp>
          <p:nvSpPr>
            <p:cNvPr id="47" name="Text Box 180"/>
            <p:cNvSpPr txBox="1">
              <a:spLocks noChangeArrowheads="1"/>
            </p:cNvSpPr>
            <p:nvPr/>
          </p:nvSpPr>
          <p:spPr bwMode="auto">
            <a:xfrm rot="18038306">
              <a:off x="5310188" y="4148137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48" name="Text Box 181"/>
            <p:cNvSpPr txBox="1">
              <a:spLocks noChangeArrowheads="1"/>
            </p:cNvSpPr>
            <p:nvPr/>
          </p:nvSpPr>
          <p:spPr bwMode="auto">
            <a:xfrm rot="3736525">
              <a:off x="6858001" y="4225925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TDDS</a:t>
              </a:r>
            </a:p>
          </p:txBody>
        </p:sp>
        <p:sp>
          <p:nvSpPr>
            <p:cNvPr id="49" name="Text Box 182"/>
            <p:cNvSpPr txBox="1">
              <a:spLocks noChangeArrowheads="1"/>
            </p:cNvSpPr>
            <p:nvPr/>
          </p:nvSpPr>
          <p:spPr bwMode="auto">
            <a:xfrm rot="3453147">
              <a:off x="5291138" y="4938712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ITWS</a:t>
              </a:r>
            </a:p>
          </p:txBody>
        </p:sp>
        <p:sp>
          <p:nvSpPr>
            <p:cNvPr id="50" name="Text Box 183"/>
            <p:cNvSpPr txBox="1">
              <a:spLocks noChangeArrowheads="1"/>
            </p:cNvSpPr>
            <p:nvPr/>
          </p:nvSpPr>
          <p:spPr bwMode="auto">
            <a:xfrm rot="1775473">
              <a:off x="5670550" y="5254625"/>
              <a:ext cx="457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" b="1">
                  <a:solidFill>
                    <a:prstClr val="black"/>
                  </a:solidFill>
                </a:rPr>
                <a:t>WMSCR</a:t>
              </a:r>
            </a:p>
          </p:txBody>
        </p:sp>
        <p:sp>
          <p:nvSpPr>
            <p:cNvPr id="51" name="Text Box 184"/>
            <p:cNvSpPr txBox="1">
              <a:spLocks noChangeArrowheads="1"/>
            </p:cNvSpPr>
            <p:nvPr/>
          </p:nvSpPr>
          <p:spPr bwMode="auto">
            <a:xfrm rot="19960531">
              <a:off x="5691188" y="3852863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AIM</a:t>
              </a:r>
            </a:p>
          </p:txBody>
        </p:sp>
        <p:sp>
          <p:nvSpPr>
            <p:cNvPr id="52" name="Text Box 185"/>
            <p:cNvSpPr txBox="1">
              <a:spLocks noChangeArrowheads="1"/>
            </p:cNvSpPr>
            <p:nvPr/>
          </p:nvSpPr>
          <p:spPr bwMode="auto">
            <a:xfrm rot="19428195">
              <a:off x="6565900" y="5162550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 TBFM</a:t>
              </a:r>
            </a:p>
          </p:txBody>
        </p:sp>
        <p:sp>
          <p:nvSpPr>
            <p:cNvPr id="53" name="Text Box 186"/>
            <p:cNvSpPr txBox="1">
              <a:spLocks noChangeArrowheads="1"/>
            </p:cNvSpPr>
            <p:nvPr/>
          </p:nvSpPr>
          <p:spPr bwMode="auto">
            <a:xfrm>
              <a:off x="6102350" y="5313363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DOTS</a:t>
              </a:r>
            </a:p>
          </p:txBody>
        </p:sp>
        <p:sp>
          <p:nvSpPr>
            <p:cNvPr id="54" name="Rectangle 187"/>
            <p:cNvSpPr>
              <a:spLocks noChangeArrowheads="1"/>
            </p:cNvSpPr>
            <p:nvPr/>
          </p:nvSpPr>
          <p:spPr bwMode="auto">
            <a:xfrm rot="10800000">
              <a:off x="6205538" y="513873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AutoShape 188"/>
            <p:cNvSpPr>
              <a:spLocks noChangeArrowheads="1"/>
            </p:cNvSpPr>
            <p:nvPr/>
          </p:nvSpPr>
          <p:spPr bwMode="auto">
            <a:xfrm>
              <a:off x="6223000" y="5186363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Text Box 189"/>
            <p:cNvSpPr txBox="1">
              <a:spLocks noChangeArrowheads="1"/>
            </p:cNvSpPr>
            <p:nvPr/>
          </p:nvSpPr>
          <p:spPr bwMode="auto">
            <a:xfrm>
              <a:off x="6099175" y="3813175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ERAM</a:t>
              </a:r>
            </a:p>
          </p:txBody>
        </p:sp>
        <p:grpSp>
          <p:nvGrpSpPr>
            <p:cNvPr id="57" name="Group 190"/>
            <p:cNvGrpSpPr>
              <a:grpSpLocks/>
            </p:cNvGrpSpPr>
            <p:nvPr/>
          </p:nvGrpSpPr>
          <p:grpSpPr bwMode="auto">
            <a:xfrm rot="10800000">
              <a:off x="6986588" y="4667250"/>
              <a:ext cx="203200" cy="466725"/>
              <a:chOff x="4383" y="2997"/>
              <a:chExt cx="128" cy="294"/>
            </a:xfrm>
          </p:grpSpPr>
          <p:sp>
            <p:nvSpPr>
              <p:cNvPr id="58" name="Text Box 191"/>
              <p:cNvSpPr txBox="1">
                <a:spLocks noChangeArrowheads="1"/>
              </p:cNvSpPr>
              <p:nvPr/>
            </p:nvSpPr>
            <p:spPr bwMode="auto">
              <a:xfrm rot="6743556">
                <a:off x="4319" y="3099"/>
                <a:ext cx="28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" b="1">
                    <a:solidFill>
                      <a:prstClr val="black"/>
                    </a:solidFill>
                  </a:rPr>
                  <a:t>CARTS/</a:t>
                </a:r>
              </a:p>
            </p:txBody>
          </p:sp>
          <p:sp>
            <p:nvSpPr>
              <p:cNvPr id="59" name="Text Box 192"/>
              <p:cNvSpPr txBox="1">
                <a:spLocks noChangeArrowheads="1"/>
              </p:cNvSpPr>
              <p:nvPr/>
            </p:nvSpPr>
            <p:spPr bwMode="auto">
              <a:xfrm rot="6743556">
                <a:off x="4287" y="3093"/>
                <a:ext cx="28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" b="1">
                    <a:solidFill>
                      <a:prstClr val="black"/>
                    </a:solidFill>
                  </a:rPr>
                  <a:t>STARS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373245" y="799866"/>
            <a:ext cx="2938459" cy="2732072"/>
            <a:chOff x="5155497" y="344169"/>
            <a:chExt cx="3580926" cy="3327222"/>
          </a:xfrm>
        </p:grpSpPr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494044" y="675482"/>
              <a:ext cx="3080640" cy="2641743"/>
            </a:xfrm>
            <a:custGeom>
              <a:avLst/>
              <a:gdLst>
                <a:gd name="T0" fmla="*/ 1 w 2892"/>
                <a:gd name="T1" fmla="*/ 2 h 2604"/>
                <a:gd name="T2" fmla="*/ 1 w 2892"/>
                <a:gd name="T3" fmla="*/ 2 h 2604"/>
                <a:gd name="T4" fmla="*/ 1 w 2892"/>
                <a:gd name="T5" fmla="*/ 2 h 2604"/>
                <a:gd name="T6" fmla="*/ 1 w 2892"/>
                <a:gd name="T7" fmla="*/ 2 h 2604"/>
                <a:gd name="T8" fmla="*/ 0 w 2892"/>
                <a:gd name="T9" fmla="*/ 1 h 2604"/>
                <a:gd name="T10" fmla="*/ 1 w 2892"/>
                <a:gd name="T11" fmla="*/ 1 h 2604"/>
                <a:gd name="T12" fmla="*/ 1 w 2892"/>
                <a:gd name="T13" fmla="*/ 1 h 2604"/>
                <a:gd name="T14" fmla="*/ 1 w 2892"/>
                <a:gd name="T15" fmla="*/ 0 h 2604"/>
                <a:gd name="T16" fmla="*/ 1 w 2892"/>
                <a:gd name="T17" fmla="*/ 1 h 2604"/>
                <a:gd name="T18" fmla="*/ 2 w 2892"/>
                <a:gd name="T19" fmla="*/ 1 h 2604"/>
                <a:gd name="T20" fmla="*/ 2 w 2892"/>
                <a:gd name="T21" fmla="*/ 1 h 2604"/>
                <a:gd name="T22" fmla="*/ 2 w 2892"/>
                <a:gd name="T23" fmla="*/ 1 h 2604"/>
                <a:gd name="T24" fmla="*/ 2 w 2892"/>
                <a:gd name="T25" fmla="*/ 1 h 2604"/>
                <a:gd name="T26" fmla="*/ 2 w 2892"/>
                <a:gd name="T27" fmla="*/ 2 h 2604"/>
                <a:gd name="T28" fmla="*/ 2 w 2892"/>
                <a:gd name="T29" fmla="*/ 2 h 2604"/>
                <a:gd name="T30" fmla="*/ 1 w 2892"/>
                <a:gd name="T31" fmla="*/ 2 h 26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2"/>
                <a:gd name="T49" fmla="*/ 0 h 2604"/>
                <a:gd name="T50" fmla="*/ 2892 w 2892"/>
                <a:gd name="T51" fmla="*/ 2604 h 26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2" h="2604">
                  <a:moveTo>
                    <a:pt x="1392" y="2604"/>
                  </a:moveTo>
                  <a:lnTo>
                    <a:pt x="672" y="2448"/>
                  </a:lnTo>
                  <a:lnTo>
                    <a:pt x="276" y="2148"/>
                  </a:lnTo>
                  <a:lnTo>
                    <a:pt x="108" y="1800"/>
                  </a:lnTo>
                  <a:lnTo>
                    <a:pt x="0" y="1248"/>
                  </a:lnTo>
                  <a:lnTo>
                    <a:pt x="132" y="648"/>
                  </a:lnTo>
                  <a:lnTo>
                    <a:pt x="660" y="192"/>
                  </a:lnTo>
                  <a:lnTo>
                    <a:pt x="1224" y="0"/>
                  </a:lnTo>
                  <a:lnTo>
                    <a:pt x="1620" y="36"/>
                  </a:lnTo>
                  <a:lnTo>
                    <a:pt x="2004" y="144"/>
                  </a:lnTo>
                  <a:lnTo>
                    <a:pt x="2328" y="264"/>
                  </a:lnTo>
                  <a:lnTo>
                    <a:pt x="2748" y="672"/>
                  </a:lnTo>
                  <a:lnTo>
                    <a:pt x="2892" y="1236"/>
                  </a:lnTo>
                  <a:lnTo>
                    <a:pt x="2700" y="1884"/>
                  </a:lnTo>
                  <a:lnTo>
                    <a:pt x="2340" y="2412"/>
                  </a:lnTo>
                  <a:lnTo>
                    <a:pt x="1392" y="2604"/>
                  </a:lnTo>
                  <a:close/>
                </a:path>
              </a:pathLst>
            </a:custGeom>
            <a:solidFill>
              <a:srgbClr val="B1C1ED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44"/>
            <p:cNvSpPr>
              <a:spLocks noChangeShapeType="1"/>
            </p:cNvSpPr>
            <p:nvPr/>
          </p:nvSpPr>
          <p:spPr bwMode="auto">
            <a:xfrm flipH="1">
              <a:off x="5733718" y="1383161"/>
              <a:ext cx="2535174" cy="1124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45"/>
            <p:cNvSpPr>
              <a:spLocks noChangeShapeType="1"/>
            </p:cNvSpPr>
            <p:nvPr/>
          </p:nvSpPr>
          <p:spPr bwMode="auto">
            <a:xfrm flipH="1">
              <a:off x="5803968" y="1309570"/>
              <a:ext cx="2475626" cy="40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46"/>
            <p:cNvSpPr>
              <a:spLocks noChangeShapeType="1"/>
            </p:cNvSpPr>
            <p:nvPr/>
          </p:nvSpPr>
          <p:spPr bwMode="auto">
            <a:xfrm flipH="1">
              <a:off x="5553962" y="1320894"/>
              <a:ext cx="2725631" cy="584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47"/>
            <p:cNvSpPr>
              <a:spLocks noChangeShapeType="1"/>
            </p:cNvSpPr>
            <p:nvPr/>
          </p:nvSpPr>
          <p:spPr bwMode="auto">
            <a:xfrm flipH="1">
              <a:off x="5735785" y="862525"/>
              <a:ext cx="2020701" cy="16409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48"/>
            <p:cNvSpPr>
              <a:spLocks noChangeShapeType="1"/>
            </p:cNvSpPr>
            <p:nvPr/>
          </p:nvSpPr>
          <p:spPr bwMode="auto">
            <a:xfrm flipH="1" flipV="1">
              <a:off x="5770909" y="2522774"/>
              <a:ext cx="2132274" cy="5765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49"/>
            <p:cNvSpPr>
              <a:spLocks noChangeShapeType="1"/>
            </p:cNvSpPr>
            <p:nvPr/>
          </p:nvSpPr>
          <p:spPr bwMode="auto">
            <a:xfrm flipV="1">
              <a:off x="7948638" y="2007924"/>
              <a:ext cx="493811" cy="1087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 flipH="1" flipV="1">
              <a:off x="6281250" y="858669"/>
              <a:ext cx="1663256" cy="2219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51"/>
            <p:cNvSpPr>
              <a:spLocks noChangeShapeType="1"/>
            </p:cNvSpPr>
            <p:nvPr/>
          </p:nvSpPr>
          <p:spPr bwMode="auto">
            <a:xfrm flipH="1" flipV="1">
              <a:off x="5746115" y="1377376"/>
              <a:ext cx="2198391" cy="1716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 flipH="1" flipV="1">
              <a:off x="6313350" y="3079981"/>
              <a:ext cx="1676612" cy="21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 flipV="1">
              <a:off x="7971366" y="1336882"/>
              <a:ext cx="322320" cy="176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 flipH="1" flipV="1">
              <a:off x="7760618" y="856741"/>
              <a:ext cx="194219" cy="2258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 flipH="1" flipV="1">
              <a:off x="6954817" y="700550"/>
              <a:ext cx="55786" cy="25549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 flipH="1">
              <a:off x="6332759" y="1984784"/>
              <a:ext cx="2122087" cy="1068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57"/>
            <p:cNvSpPr>
              <a:spLocks noChangeShapeType="1"/>
            </p:cNvSpPr>
            <p:nvPr/>
          </p:nvSpPr>
          <p:spPr bwMode="auto">
            <a:xfrm flipH="1">
              <a:off x="7035310" y="1894154"/>
              <a:ext cx="1419535" cy="13523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 flipH="1">
              <a:off x="6295713" y="1309570"/>
              <a:ext cx="2004172" cy="17434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>
              <a:off x="6231661" y="918445"/>
              <a:ext cx="25825" cy="21125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60"/>
            <p:cNvSpPr>
              <a:spLocks noChangeShapeType="1"/>
            </p:cNvSpPr>
            <p:nvPr/>
          </p:nvSpPr>
          <p:spPr bwMode="auto">
            <a:xfrm flipH="1" flipV="1">
              <a:off x="5575079" y="1967112"/>
              <a:ext cx="720634" cy="1087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61"/>
            <p:cNvSpPr>
              <a:spLocks noChangeShapeType="1"/>
            </p:cNvSpPr>
            <p:nvPr/>
          </p:nvSpPr>
          <p:spPr bwMode="auto">
            <a:xfrm flipH="1" flipV="1">
              <a:off x="5553962" y="1996115"/>
              <a:ext cx="1446309" cy="13056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62"/>
            <p:cNvSpPr>
              <a:spLocks noChangeShapeType="1"/>
            </p:cNvSpPr>
            <p:nvPr/>
          </p:nvSpPr>
          <p:spPr bwMode="auto">
            <a:xfrm flipH="1" flipV="1">
              <a:off x="6954817" y="712120"/>
              <a:ext cx="973160" cy="23640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63"/>
            <p:cNvSpPr>
              <a:spLocks noChangeShapeType="1"/>
            </p:cNvSpPr>
            <p:nvPr/>
          </p:nvSpPr>
          <p:spPr bwMode="auto">
            <a:xfrm flipH="1" flipV="1">
              <a:off x="5553963" y="1978249"/>
              <a:ext cx="2396742" cy="1144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4"/>
            <p:cNvSpPr>
              <a:spLocks noChangeShapeType="1"/>
            </p:cNvSpPr>
            <p:nvPr/>
          </p:nvSpPr>
          <p:spPr bwMode="auto">
            <a:xfrm flipV="1">
              <a:off x="5741983" y="700550"/>
              <a:ext cx="1212834" cy="1789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5"/>
            <p:cNvSpPr>
              <a:spLocks noChangeShapeType="1"/>
            </p:cNvSpPr>
            <p:nvPr/>
          </p:nvSpPr>
          <p:spPr bwMode="auto">
            <a:xfrm flipV="1">
              <a:off x="5830451" y="694764"/>
              <a:ext cx="1095439" cy="617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66"/>
            <p:cNvSpPr>
              <a:spLocks noChangeShapeType="1"/>
            </p:cNvSpPr>
            <p:nvPr/>
          </p:nvSpPr>
          <p:spPr bwMode="auto">
            <a:xfrm flipV="1">
              <a:off x="5575079" y="719832"/>
              <a:ext cx="1307423" cy="1156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67"/>
            <p:cNvSpPr>
              <a:spLocks noChangeShapeType="1"/>
            </p:cNvSpPr>
            <p:nvPr/>
          </p:nvSpPr>
          <p:spPr bwMode="auto">
            <a:xfrm>
              <a:off x="8325460" y="1348610"/>
              <a:ext cx="1285" cy="12108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68"/>
            <p:cNvSpPr>
              <a:spLocks noChangeShapeType="1"/>
            </p:cNvSpPr>
            <p:nvPr/>
          </p:nvSpPr>
          <p:spPr bwMode="auto">
            <a:xfrm>
              <a:off x="7783346" y="856741"/>
              <a:ext cx="516539" cy="17238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69"/>
            <p:cNvSpPr>
              <a:spLocks noChangeShapeType="1"/>
            </p:cNvSpPr>
            <p:nvPr/>
          </p:nvSpPr>
          <p:spPr bwMode="auto">
            <a:xfrm flipH="1" flipV="1">
              <a:off x="6961015" y="671626"/>
              <a:ext cx="1307877" cy="6228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70"/>
            <p:cNvSpPr>
              <a:spLocks noChangeShapeType="1"/>
            </p:cNvSpPr>
            <p:nvPr/>
          </p:nvSpPr>
          <p:spPr bwMode="auto">
            <a:xfrm flipH="1" flipV="1">
              <a:off x="6948619" y="688980"/>
              <a:ext cx="1489699" cy="1218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71"/>
            <p:cNvSpPr>
              <a:spLocks noChangeShapeType="1"/>
            </p:cNvSpPr>
            <p:nvPr/>
          </p:nvSpPr>
          <p:spPr bwMode="auto">
            <a:xfrm flipH="1">
              <a:off x="6277118" y="866382"/>
              <a:ext cx="1376060" cy="115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72"/>
            <p:cNvSpPr>
              <a:spLocks noChangeShapeType="1"/>
            </p:cNvSpPr>
            <p:nvPr/>
          </p:nvSpPr>
          <p:spPr bwMode="auto">
            <a:xfrm flipH="1" flipV="1">
              <a:off x="5762645" y="1402444"/>
              <a:ext cx="2692202" cy="588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3"/>
            <p:cNvSpPr>
              <a:spLocks noChangeShapeType="1"/>
            </p:cNvSpPr>
            <p:nvPr/>
          </p:nvSpPr>
          <p:spPr bwMode="auto">
            <a:xfrm flipH="1">
              <a:off x="5607683" y="872167"/>
              <a:ext cx="2016569" cy="1033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4"/>
            <p:cNvSpPr>
              <a:spLocks noChangeShapeType="1"/>
            </p:cNvSpPr>
            <p:nvPr/>
          </p:nvSpPr>
          <p:spPr bwMode="auto">
            <a:xfrm flipH="1" flipV="1">
              <a:off x="5575079" y="1955858"/>
              <a:ext cx="2739269" cy="62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5"/>
            <p:cNvSpPr>
              <a:spLocks noChangeShapeType="1"/>
            </p:cNvSpPr>
            <p:nvPr/>
          </p:nvSpPr>
          <p:spPr bwMode="auto">
            <a:xfrm flipH="1" flipV="1">
              <a:off x="5535366" y="2001326"/>
              <a:ext cx="146115" cy="4588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 flipV="1">
              <a:off x="5713057" y="1344594"/>
              <a:ext cx="64051" cy="1115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7"/>
            <p:cNvSpPr>
              <a:spLocks noChangeShapeType="1"/>
            </p:cNvSpPr>
            <p:nvPr/>
          </p:nvSpPr>
          <p:spPr bwMode="auto">
            <a:xfrm flipV="1">
              <a:off x="5723388" y="931943"/>
              <a:ext cx="506208" cy="1577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8"/>
            <p:cNvSpPr>
              <a:spLocks noChangeShapeType="1"/>
            </p:cNvSpPr>
            <p:nvPr/>
          </p:nvSpPr>
          <p:spPr bwMode="auto">
            <a:xfrm>
              <a:off x="5702726" y="2486137"/>
              <a:ext cx="1266554" cy="813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79"/>
            <p:cNvSpPr>
              <a:spLocks noChangeShapeType="1"/>
            </p:cNvSpPr>
            <p:nvPr/>
          </p:nvSpPr>
          <p:spPr bwMode="auto">
            <a:xfrm flipH="1">
              <a:off x="6996140" y="1990569"/>
              <a:ext cx="1471104" cy="13189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80"/>
            <p:cNvSpPr>
              <a:spLocks noChangeShapeType="1"/>
            </p:cNvSpPr>
            <p:nvPr/>
          </p:nvSpPr>
          <p:spPr bwMode="auto">
            <a:xfrm flipH="1">
              <a:off x="7006471" y="1320894"/>
              <a:ext cx="1293414" cy="19770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81"/>
            <p:cNvSpPr>
              <a:spLocks noChangeShapeType="1"/>
            </p:cNvSpPr>
            <p:nvPr/>
          </p:nvSpPr>
          <p:spPr bwMode="auto">
            <a:xfrm flipH="1">
              <a:off x="6996140" y="2586408"/>
              <a:ext cx="1340936" cy="7327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82"/>
            <p:cNvSpPr>
              <a:spLocks noChangeShapeType="1"/>
            </p:cNvSpPr>
            <p:nvPr/>
          </p:nvSpPr>
          <p:spPr bwMode="auto">
            <a:xfrm flipH="1">
              <a:off x="6989942" y="931943"/>
              <a:ext cx="737618" cy="23775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83"/>
            <p:cNvSpPr>
              <a:spLocks noChangeShapeType="1"/>
            </p:cNvSpPr>
            <p:nvPr/>
          </p:nvSpPr>
          <p:spPr bwMode="auto">
            <a:xfrm flipH="1">
              <a:off x="6285382" y="887593"/>
              <a:ext cx="1462839" cy="21654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84"/>
            <p:cNvSpPr>
              <a:spLocks noChangeShapeType="1"/>
            </p:cNvSpPr>
            <p:nvPr/>
          </p:nvSpPr>
          <p:spPr bwMode="auto">
            <a:xfrm flipH="1">
              <a:off x="6275051" y="721761"/>
              <a:ext cx="669435" cy="2331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85"/>
            <p:cNvSpPr>
              <a:spLocks noChangeShapeType="1"/>
            </p:cNvSpPr>
            <p:nvPr/>
          </p:nvSpPr>
          <p:spPr bwMode="auto">
            <a:xfrm>
              <a:off x="6264721" y="908804"/>
              <a:ext cx="714890" cy="24064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rot="6477536">
              <a:off x="7799290" y="3104553"/>
              <a:ext cx="457200" cy="381000"/>
              <a:chOff x="4121875" y="1199317"/>
              <a:chExt cx="457200" cy="381000"/>
            </a:xfrm>
          </p:grpSpPr>
          <p:grpSp>
            <p:nvGrpSpPr>
              <p:cNvPr id="19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8279223" y="990591"/>
              <a:ext cx="457200" cy="381000"/>
              <a:chOff x="4121875" y="1199317"/>
              <a:chExt cx="457200" cy="381000"/>
            </a:xfrm>
          </p:grpSpPr>
          <p:grpSp>
            <p:nvGrpSpPr>
              <p:cNvPr id="189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9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0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12238483">
              <a:off x="5269497" y="2368910"/>
              <a:ext cx="457200" cy="381000"/>
              <a:chOff x="4121875" y="1199317"/>
              <a:chExt cx="457200" cy="381000"/>
            </a:xfrm>
          </p:grpSpPr>
          <p:grpSp>
            <p:nvGrpSpPr>
              <p:cNvPr id="183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8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4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8800991">
              <a:off x="6691320" y="3290391"/>
              <a:ext cx="457200" cy="381000"/>
              <a:chOff x="4121875" y="1199317"/>
              <a:chExt cx="457200" cy="381000"/>
            </a:xfrm>
          </p:grpSpPr>
          <p:grpSp>
            <p:nvGrpSpPr>
              <p:cNvPr id="177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7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8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9424401">
              <a:off x="6809798" y="344169"/>
              <a:ext cx="457200" cy="381000"/>
              <a:chOff x="4121875" y="1199317"/>
              <a:chExt cx="457200" cy="381000"/>
            </a:xfrm>
          </p:grpSpPr>
          <p:grpSp>
            <p:nvGrpSpPr>
              <p:cNvPr id="171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2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0074955">
              <a:off x="5894922" y="3041774"/>
              <a:ext cx="457200" cy="381000"/>
              <a:chOff x="4121875" y="1199317"/>
              <a:chExt cx="457200" cy="381000"/>
            </a:xfrm>
          </p:grpSpPr>
          <p:grpSp>
            <p:nvGrpSpPr>
              <p:cNvPr id="16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6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14455232">
              <a:off x="5117397" y="1659141"/>
              <a:ext cx="457200" cy="381000"/>
              <a:chOff x="4121875" y="1199317"/>
              <a:chExt cx="457200" cy="381000"/>
            </a:xfrm>
          </p:grpSpPr>
          <p:grpSp>
            <p:nvGrpSpPr>
              <p:cNvPr id="159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6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0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4836100">
              <a:off x="8255332" y="2527573"/>
              <a:ext cx="457200" cy="381000"/>
              <a:chOff x="4121875" y="1199317"/>
              <a:chExt cx="457200" cy="381000"/>
            </a:xfrm>
          </p:grpSpPr>
          <p:grpSp>
            <p:nvGrpSpPr>
              <p:cNvPr id="153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5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20721601">
              <a:off x="7602521" y="512340"/>
              <a:ext cx="457200" cy="381000"/>
              <a:chOff x="4121875" y="1199317"/>
              <a:chExt cx="457200" cy="381000"/>
            </a:xfrm>
          </p:grpSpPr>
          <p:grpSp>
            <p:nvGrpSpPr>
              <p:cNvPr id="147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8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18085162">
              <a:off x="6024593" y="510050"/>
              <a:ext cx="457200" cy="381000"/>
              <a:chOff x="4121875" y="1199317"/>
              <a:chExt cx="457200" cy="381000"/>
            </a:xfrm>
          </p:grpSpPr>
          <p:grpSp>
            <p:nvGrpSpPr>
              <p:cNvPr id="141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4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2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5763268">
              <a:off x="5400305" y="1023658"/>
              <a:ext cx="457200" cy="381000"/>
              <a:chOff x="4121875" y="1199317"/>
              <a:chExt cx="457200" cy="381000"/>
            </a:xfrm>
          </p:grpSpPr>
          <p:grpSp>
            <p:nvGrpSpPr>
              <p:cNvPr id="13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48" y="1945161"/>
            <a:ext cx="933450" cy="148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6947942" y="3660481"/>
            <a:ext cx="2167901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Which evolve into </a:t>
            </a:r>
          </a:p>
          <a:p>
            <a:r>
              <a:rPr lang="en-US" dirty="0">
                <a:solidFill>
                  <a:prstClr val="black"/>
                </a:solidFill>
              </a:rPr>
              <a:t>g</a:t>
            </a:r>
            <a:r>
              <a:rPr lang="en-US" dirty="0" smtClean="0">
                <a:solidFill>
                  <a:prstClr val="black"/>
                </a:solidFill>
              </a:rPr>
              <a:t>lobal  </a:t>
            </a:r>
            <a:r>
              <a:rPr lang="en-US" dirty="0">
                <a:solidFill>
                  <a:prstClr val="black"/>
                </a:solidFill>
              </a:rPr>
              <a:t>Point-to-Point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SWIM connections?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514600" y="535587"/>
            <a:ext cx="219091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Local  SWIM Clouds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Connect to First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Movers Via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Point-to-Point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" name="Bent Arrow 203"/>
          <p:cNvSpPr/>
          <p:nvPr/>
        </p:nvSpPr>
        <p:spPr>
          <a:xfrm rot="5400000">
            <a:off x="2542710" y="1954253"/>
            <a:ext cx="1264315" cy="1320533"/>
          </a:xfrm>
          <a:prstGeom prst="bentArrow">
            <a:avLst>
              <a:gd name="adj1" fmla="val 25000"/>
              <a:gd name="adj2" fmla="val 1418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4734" b="6906"/>
          <a:stretch/>
        </p:blipFill>
        <p:spPr bwMode="auto">
          <a:xfrm>
            <a:off x="41558" y="3363539"/>
            <a:ext cx="6594719" cy="25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7396891" y="5321726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Or…..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5683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878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charset="0"/>
                <a:cs typeface="Arial" charset="0"/>
              </a:rPr>
              <a:t>Global </a:t>
            </a:r>
            <a:r>
              <a:rPr lang="en-US" sz="4000" dirty="0" smtClean="0">
                <a:latin typeface="Arial" charset="0"/>
                <a:cs typeface="Arial" charset="0"/>
              </a:rPr>
              <a:t>Cooperation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9" y="1008062"/>
            <a:ext cx="875177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6279" y="3384550"/>
            <a:ext cx="8229600" cy="276225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Global SWIM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3376613" y="3657600"/>
            <a:ext cx="0" cy="594876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2895600" y="3770313"/>
            <a:ext cx="0" cy="11223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362200" y="3741738"/>
            <a:ext cx="0" cy="32226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28832" y="2770664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05070" y="4104796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9362" y="4892675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09900" y="4252476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8" y="2657951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9" y="4527114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397787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10" y="2266632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12551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8303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44" y="261647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4639469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2335967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971675" y="3074194"/>
            <a:ext cx="0" cy="2778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2752725" y="2679700"/>
            <a:ext cx="0" cy="650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8205788" y="3735388"/>
            <a:ext cx="0" cy="94773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8367713" y="2985294"/>
            <a:ext cx="0" cy="3857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7785894" y="3695700"/>
            <a:ext cx="0" cy="342106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7010400" y="3649663"/>
            <a:ext cx="0" cy="523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5668960" y="2739231"/>
            <a:ext cx="15878" cy="6111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5770563" y="3649663"/>
            <a:ext cx="0" cy="3159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5105400" y="3705225"/>
            <a:ext cx="0" cy="7985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5089547" y="3005137"/>
            <a:ext cx="0" cy="33262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41" y="2482056"/>
            <a:ext cx="354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2335966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306732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79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Partnership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ichelle CTR Retman\Desktop\hand-sh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3" y="1721754"/>
            <a:ext cx="4303712" cy="40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9147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6406" y="228600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219200"/>
            <a:ext cx="379253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270</Words>
  <Application>Microsoft Office PowerPoint</Application>
  <PresentationFormat>On-screen Show (4:3)</PresentationFormat>
  <Paragraphs>108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Why Cooperate????</vt:lpstr>
      <vt:lpstr>No One Succeeds!!!!!</vt:lpstr>
      <vt:lpstr>PowerPoint Presentation</vt:lpstr>
      <vt:lpstr>Global Cooperation</vt:lpstr>
      <vt:lpstr>Global Partnership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SLACHMUYLDER-DUGAILLIEZ Dominique</cp:lastModifiedBy>
  <cp:revision>109</cp:revision>
  <cp:lastPrinted>2014-08-22T16:22:26Z</cp:lastPrinted>
  <dcterms:created xsi:type="dcterms:W3CDTF">2012-06-25T19:22:03Z</dcterms:created>
  <dcterms:modified xsi:type="dcterms:W3CDTF">2014-10-03T08:11:11Z</dcterms:modified>
</cp:coreProperties>
</file>