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409" r:id="rId3"/>
    <p:sldId id="411" r:id="rId4"/>
    <p:sldId id="406" r:id="rId5"/>
    <p:sldId id="410" r:id="rId6"/>
    <p:sldId id="40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97" autoAdjust="0"/>
    <p:restoredTop sz="94681" autoAdjust="0"/>
  </p:normalViewPr>
  <p:slideViewPr>
    <p:cSldViewPr>
      <p:cViewPr>
        <p:scale>
          <a:sx n="150" d="100"/>
          <a:sy n="150" d="100"/>
        </p:scale>
        <p:origin x="-978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zXTOqFlVGRkT5t_IFISGKAJy5aeQj37qoKxcVMYOA4I" TargetMode="External"/><Relationship Id="rId2" Type="http://schemas.openxmlformats.org/officeDocument/2006/relationships/hyperlink" Target="https://drive.google.com/open?id=1j180tbF-_ity2QXiP_y0mqgnKnvyc2zmRCDWtvtnY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dExt2xtvDK2X4FEVPsQllFsXjfbn9ziledaE_K70kNE" TargetMode="External"/><Relationship Id="rId5" Type="http://schemas.openxmlformats.org/officeDocument/2006/relationships/hyperlink" Target="https://drive.google.com/open?id=1qR5W5HUzgvvBvGV1emXrL90dKUkI8xl7zfVCl6roaE0" TargetMode="External"/><Relationship Id="rId4" Type="http://schemas.openxmlformats.org/officeDocument/2006/relationships/hyperlink" Target="https://drive.google.com/open?id=1qri_w4hZY8sksiUNRhRddh1Z-9F9YwiIOIKGqs3zy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NIdbv-MFyFTE6NEqUNfhnU9vaBdvpDW3r7wu-aVGYs/edit?usp=sharing" TargetMode="External"/><Relationship Id="rId2" Type="http://schemas.openxmlformats.org/officeDocument/2006/relationships/hyperlink" Target="https://docs.google.com/document/d/12_ZnOhzzJf7ewjUNeJ4FtNUpkJZdfuMsDIEGkzG-8kA/edit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26 June 2018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proposals</a:t>
            </a:r>
          </a:p>
          <a:p>
            <a:r>
              <a:rPr lang="en-US" dirty="0"/>
              <a:t>JIRA open issues</a:t>
            </a:r>
          </a:p>
          <a:p>
            <a:r>
              <a:rPr lang="en-US" dirty="0" smtClean="0"/>
              <a:t>AIRM-AIXM mapping gaps analysis</a:t>
            </a:r>
            <a:endParaRPr lang="en-US" dirty="0"/>
          </a:p>
          <a:p>
            <a:r>
              <a:rPr lang="en-US" strike="sngStrike" dirty="0" smtClean="0"/>
              <a:t>(postponed) </a:t>
            </a:r>
            <a:r>
              <a:rPr lang="en-US" strike="sngStrike" dirty="0"/>
              <a:t>Temporality Document </a:t>
            </a:r>
            <a:r>
              <a:rPr lang="en-US" strike="sngStrike" dirty="0" smtClean="0"/>
              <a:t>revision</a:t>
            </a:r>
            <a:endParaRPr lang="en-US" strike="sngStrik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Deprecation</a:t>
            </a:r>
          </a:p>
          <a:p>
            <a:pPr lvl="1"/>
            <a:r>
              <a:rPr lang="en-US" sz="1200" dirty="0">
                <a:hlinkClick r:id="rId2"/>
              </a:rPr>
              <a:t>https://drive.google.com/open?id=1j180tbF-_ity2QXiP_y0mqgnKnvyc2zmRCDWtvtnYLg</a:t>
            </a:r>
            <a:endParaRPr lang="en-US" dirty="0" smtClean="0"/>
          </a:p>
          <a:p>
            <a:r>
              <a:rPr lang="en-US" dirty="0" smtClean="0"/>
              <a:t>Point make-up</a:t>
            </a:r>
          </a:p>
          <a:p>
            <a:pPr lvl="1"/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drive.google.com/open?id=1zXTOqFlVGRkT5t_IFISGKAJy5aeQj37qoKxcVMYOA4I</a:t>
            </a:r>
            <a:r>
              <a:rPr lang="en-US" dirty="0" smtClean="0"/>
              <a:t> </a:t>
            </a:r>
          </a:p>
          <a:p>
            <a:r>
              <a:rPr lang="en-US" dirty="0" err="1"/>
              <a:t>Navaid</a:t>
            </a:r>
            <a:r>
              <a:rPr lang="en-US" dirty="0"/>
              <a:t> and Designated Point </a:t>
            </a:r>
            <a:r>
              <a:rPr lang="en-US" dirty="0" smtClean="0"/>
              <a:t>reporting</a:t>
            </a:r>
          </a:p>
          <a:p>
            <a:pPr lvl="1"/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drive.google.com/open?id=1qri_w4hZY8sksiUNRhRddh1Z-9F9YwiIOIKGqs3zyIc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Route segment width with cardinal directions</a:t>
            </a:r>
          </a:p>
          <a:p>
            <a:pPr lvl="1"/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drive.google.com/open?id=1qR5W5HUzgvvBvGV1emXrL90dKUkI8xl7zfVCl6roaE0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Procedure transition with more than one airport</a:t>
            </a:r>
          </a:p>
          <a:p>
            <a:pPr lvl="1"/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drive.google.com/open?id=1dExt2xtvDK2X4FEVPsQllFsXjfbn9ziledaE_K70kNE</a:t>
            </a:r>
            <a:r>
              <a:rPr lang="en-US" dirty="0" smtClean="0"/>
              <a:t> </a:t>
            </a:r>
            <a:endParaRPr lang="en-US" sz="1200" dirty="0"/>
          </a:p>
          <a:p>
            <a:r>
              <a:rPr lang="en-US" dirty="0" smtClean="0"/>
              <a:t>other </a:t>
            </a:r>
            <a:r>
              <a:rPr lang="en-US" dirty="0"/>
              <a:t>CP ready for review?</a:t>
            </a:r>
          </a:p>
        </p:txBody>
      </p:sp>
    </p:spTree>
    <p:extLst>
      <p:ext uri="{BB962C8B-B14F-4D97-AF65-F5344CB8AC3E}">
        <p14:creationId xmlns:p14="http://schemas.microsoft.com/office/powerpoint/2010/main" val="1561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JIRA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Route portion usage (AIXM-271)</a:t>
            </a:r>
          </a:p>
          <a:p>
            <a:r>
              <a:rPr lang="en-GB" dirty="0" smtClean="0"/>
              <a:t>New issues / recent comments</a:t>
            </a:r>
          </a:p>
        </p:txBody>
      </p:sp>
    </p:spTree>
    <p:extLst>
      <p:ext uri="{BB962C8B-B14F-4D97-AF65-F5344CB8AC3E}">
        <p14:creationId xmlns:p14="http://schemas.microsoft.com/office/powerpoint/2010/main" val="35463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AIRM 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Presented by FAA during the CCB Meeting in Brussels, June 2018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Definitions issues</a:t>
            </a:r>
          </a:p>
          <a:p>
            <a:pPr lvl="1"/>
            <a:r>
              <a:rPr lang="en-GB" sz="1600" dirty="0" smtClean="0"/>
              <a:t>See AIXM-327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Model discrepancies</a:t>
            </a:r>
          </a:p>
          <a:p>
            <a:pPr lvl="1"/>
            <a:r>
              <a:rPr lang="en-GB" sz="1600" dirty="0"/>
              <a:t>See </a:t>
            </a:r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docs.google.com/document/d/12_ZnOhzzJf7ewjUNeJ4FtNUpkJZdfuMsDIEGkzG-8kA/edit?usp=sharing</a:t>
            </a:r>
            <a:r>
              <a:rPr lang="en-GB" sz="1600" dirty="0" smtClean="0"/>
              <a:t> 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Missing features/properties in AIXM</a:t>
            </a:r>
          </a:p>
          <a:p>
            <a:pPr lvl="1"/>
            <a:r>
              <a:rPr lang="en-GB" sz="1600" dirty="0"/>
              <a:t>See </a:t>
            </a:r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docs.google.com/document/d/1cNIdbv-MFyFTE6NEqUNfhnU9vaBdvpDW3r7wu-aVGYs/edit?usp=sharing</a:t>
            </a:r>
            <a:r>
              <a:rPr lang="en-GB" sz="1600" dirty="0" smtClean="0"/>
              <a:t> </a:t>
            </a:r>
          </a:p>
          <a:p>
            <a:pPr lvl="1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5245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Next </a:t>
            </a:r>
            <a:r>
              <a:rPr lang="en-GB" dirty="0" err="1"/>
              <a:t>webex</a:t>
            </a:r>
            <a:r>
              <a:rPr lang="en-GB" dirty="0"/>
              <a:t> / </a:t>
            </a:r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Next Webex sessions proposed</a:t>
            </a:r>
          </a:p>
          <a:p>
            <a:endParaRPr lang="en-GB" sz="2000" dirty="0"/>
          </a:p>
          <a:p>
            <a:pPr marL="411163" lvl="1" indent="0">
              <a:buNone/>
            </a:pPr>
            <a:r>
              <a:rPr lang="en-GB" sz="1800" dirty="0" smtClean="0">
                <a:solidFill>
                  <a:srgbClr val="FF0000"/>
                </a:solidFill>
              </a:rPr>
              <a:t>(1) THU 26 July 14:00 – 17:00</a:t>
            </a:r>
          </a:p>
          <a:p>
            <a:pPr lvl="1"/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  <a:endParaRPr lang="en-GB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 with priority JIRA issues that are close to a change proposal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on CP drafting</a:t>
            </a:r>
          </a:p>
          <a:p>
            <a:pPr lvl="3"/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try to close the first batch of change proposals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AIXM-AIRM mapping – conclusions and actions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Temporality Document</a:t>
            </a:r>
          </a:p>
          <a:p>
            <a:pPr lvl="2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Confirm date/location for next face to face meeting</a:t>
            </a:r>
          </a:p>
          <a:p>
            <a:pPr marL="617537" lvl="2">
              <a:buClr>
                <a:schemeClr val="accent1"/>
              </a:buClr>
            </a:pPr>
            <a:endParaRPr lang="en-GB" sz="1600" dirty="0" smtClean="0">
              <a:solidFill>
                <a:srgbClr val="FF0000"/>
              </a:solidFill>
            </a:endParaRPr>
          </a:p>
          <a:p>
            <a:pPr marL="388937" lvl="2" indent="0">
              <a:buClr>
                <a:schemeClr val="accent1"/>
              </a:buClr>
              <a:buNone/>
            </a:pPr>
            <a:r>
              <a:rPr lang="en-GB" dirty="0">
                <a:solidFill>
                  <a:srgbClr val="FF0000"/>
                </a:solidFill>
              </a:rPr>
              <a:t>(2) THU 2 </a:t>
            </a:r>
            <a:r>
              <a:rPr lang="en-GB" dirty="0" smtClean="0">
                <a:solidFill>
                  <a:srgbClr val="FF0000"/>
                </a:solidFill>
              </a:rPr>
              <a:t>August </a:t>
            </a:r>
            <a:r>
              <a:rPr lang="en-GB" dirty="0">
                <a:solidFill>
                  <a:srgbClr val="FF0000"/>
                </a:solidFill>
              </a:rPr>
              <a:t> 14:00 – 17:00</a:t>
            </a:r>
          </a:p>
          <a:p>
            <a:pPr lvl="2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lvl="3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batch of change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proposals</a:t>
            </a:r>
          </a:p>
          <a:p>
            <a:pPr lvl="4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final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and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launch formal approval – consider 6 weeks because is summer time</a:t>
            </a:r>
          </a:p>
          <a:p>
            <a:pPr lvl="3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time available – continue with usual agenda  points…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14030</TotalTime>
  <Words>218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AIXM 5.2 – WIP</vt:lpstr>
      <vt:lpstr>Proposed Agenda</vt:lpstr>
      <vt:lpstr>Change proposals</vt:lpstr>
      <vt:lpstr>JIRA</vt:lpstr>
      <vt:lpstr>AIXM – AIRM comparison</vt:lpstr>
      <vt:lpstr>Next webex /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714</cp:revision>
  <dcterms:created xsi:type="dcterms:W3CDTF">2006-08-16T00:00:00Z</dcterms:created>
  <dcterms:modified xsi:type="dcterms:W3CDTF">2018-06-26T15:15:52Z</dcterms:modified>
</cp:coreProperties>
</file>