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OROSNICU Eduard" initials="PE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86" autoAdjust="0"/>
    <p:restoredTop sz="94660"/>
  </p:normalViewPr>
  <p:slideViewPr>
    <p:cSldViewPr>
      <p:cViewPr>
        <p:scale>
          <a:sx n="130" d="100"/>
          <a:sy n="130" d="100"/>
        </p:scale>
        <p:origin x="264" y="23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7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2"/>
          <p:cNvSpPr/>
          <p:nvPr/>
        </p:nvSpPr>
        <p:spPr>
          <a:xfrm>
            <a:off x="7712075" y="3136900"/>
            <a:ext cx="911225" cy="2074863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3"/>
          <p:cNvSpPr/>
          <p:nvPr/>
        </p:nvSpPr>
        <p:spPr>
          <a:xfrm>
            <a:off x="446088" y="3055938"/>
            <a:ext cx="694690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0"/>
          <p:cNvSpPr/>
          <p:nvPr/>
        </p:nvSpPr>
        <p:spPr>
          <a:xfrm>
            <a:off x="541338" y="4559300"/>
            <a:ext cx="675640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9"/>
          <p:cNvSpPr/>
          <p:nvPr/>
        </p:nvSpPr>
        <p:spPr>
          <a:xfrm>
            <a:off x="539750" y="3140075"/>
            <a:ext cx="6759575" cy="207645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B7C03-4F72-4260-AD52-52E28D746923}" type="datetimeFigureOut">
              <a:rPr lang="en-US"/>
              <a:pPr>
                <a:defRPr/>
              </a:pPr>
              <a:t>12/5/2016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688" y="4625975"/>
            <a:ext cx="762000" cy="457200"/>
          </a:xfrm>
        </p:spPr>
        <p:txBody>
          <a:bodyPr/>
          <a:lstStyle>
            <a:lvl1pPr algn="ctr">
              <a:defRPr sz="2800" smtClean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6E3D4234-410C-48E7-BB6F-6305216A93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CCD77-D969-4C1B-A7D1-F0ED26F91391}" type="datetimeFigureOut">
              <a:rPr lang="en-US"/>
              <a:pPr>
                <a:defRPr/>
              </a:pPr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0FDFC-9B44-4BB2-99D8-7119860F0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861175" y="228600"/>
            <a:ext cx="1860550" cy="6122988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6954838" y="350838"/>
            <a:ext cx="1673225" cy="587692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4F527-8914-4F2B-94B5-DD3D7616E31D}" type="datetimeFigureOut">
              <a:rPr lang="en-US"/>
              <a:pPr>
                <a:defRPr/>
              </a:pPr>
              <a:t>12/5/2016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E0497-B94A-462D-B1E2-E620A671A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E950C-6956-4060-A935-5A7C0ECB2C46}" type="datetimeFigureOut">
              <a:rPr lang="en-US"/>
              <a:pPr>
                <a:defRPr/>
              </a:pPr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02099-A610-4E3E-924D-FA722E1304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7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5"/>
          <p:cNvSpPr/>
          <p:nvPr/>
        </p:nvSpPr>
        <p:spPr>
          <a:xfrm>
            <a:off x="568325" y="3048000"/>
            <a:ext cx="803275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4"/>
          <p:cNvSpPr/>
          <p:nvPr/>
        </p:nvSpPr>
        <p:spPr>
          <a:xfrm>
            <a:off x="676275" y="4541838"/>
            <a:ext cx="781685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3"/>
          <p:cNvSpPr/>
          <p:nvPr/>
        </p:nvSpPr>
        <p:spPr>
          <a:xfrm>
            <a:off x="676275" y="3124200"/>
            <a:ext cx="7816850" cy="2078038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C21F6-0486-4DB8-939C-4195099745AC}" type="datetimeFigureOut">
              <a:rPr lang="en-US"/>
              <a:pPr>
                <a:defRPr/>
              </a:pPr>
              <a:t>12/5/2016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9D70B-8FF5-4D66-BFE4-8A3FAC322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501F8-A8E3-45B6-B9AD-7DF2A13EEB07}" type="datetimeFigureOut">
              <a:rPr lang="en-US"/>
              <a:pPr>
                <a:defRPr/>
              </a:pPr>
              <a:t>12/5/2016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EE2BF-F2EB-46FD-A425-A0661F36B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6785F-914B-4D94-A2EB-FD4BE59EC820}" type="datetimeFigureOut">
              <a:rPr lang="en-US"/>
              <a:pPr>
                <a:defRPr/>
              </a:pPr>
              <a:t>12/5/2016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70E3D-FF4E-4887-86E5-49A9210966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190B5-8728-4FBE-9835-92E0F18B982B}" type="datetimeFigureOut">
              <a:rPr lang="en-US"/>
              <a:pPr>
                <a:defRPr/>
              </a:pPr>
              <a:t>12/5/2016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B409C-7BFB-47B5-A0F2-1E7F6133A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" name="Rounded Rectangle 10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28282-28C3-42DA-AB9E-000C3DA95F2D}" type="datetimeFigureOut">
              <a:rPr lang="en-US"/>
              <a:pPr>
                <a:defRPr/>
              </a:pPr>
              <a:t>12/5/2016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A0F69-5452-46EC-BC70-6A72BADEC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11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9"/>
          <p:cNvSpPr/>
          <p:nvPr/>
        </p:nvSpPr>
        <p:spPr>
          <a:xfrm>
            <a:off x="676275" y="1643063"/>
            <a:ext cx="2484438" cy="3233737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/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DAA65-765C-4063-8827-EB59EEB394F7}" type="datetimeFigureOut">
              <a:rPr lang="en-US"/>
              <a:pPr>
                <a:defRPr/>
              </a:pPr>
              <a:t>12/5/2016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CF023-8E12-47C5-B1DE-DB2E1FE584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8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1"/>
          <p:cNvSpPr/>
          <p:nvPr/>
        </p:nvSpPr>
        <p:spPr>
          <a:xfrm>
            <a:off x="762000" y="5029200"/>
            <a:ext cx="7600950" cy="12033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2"/>
          <p:cNvSpPr/>
          <p:nvPr/>
        </p:nvSpPr>
        <p:spPr>
          <a:xfrm>
            <a:off x="914400" y="5638800"/>
            <a:ext cx="7327900" cy="452438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0"/>
          <p:cNvSpPr/>
          <p:nvPr/>
        </p:nvSpPr>
        <p:spPr>
          <a:xfrm>
            <a:off x="604838" y="5075238"/>
            <a:ext cx="7947025" cy="1096962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A2316-263D-4BD6-BEDD-83473220D45C}" type="datetimeFigureOut">
              <a:rPr lang="en-US"/>
              <a:pPr>
                <a:defRPr/>
              </a:pPr>
              <a:t>12/5/2016</a:t>
            </a:fld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C5819-FA9B-40B0-A29D-AFC99557B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72EE7B99-9A98-4A8C-88CF-F060695DB678}" type="datetimeFigureOut">
              <a:rPr lang="en-US"/>
              <a:pPr>
                <a:defRPr/>
              </a:pPr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5B4DEB8-AEC9-4906-BF39-B9EA666B7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3063" y="373063"/>
            <a:ext cx="8380412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4" r:id="rId4"/>
    <p:sldLayoutId id="2147483693" r:id="rId5"/>
    <p:sldLayoutId id="2147483692" r:id="rId6"/>
    <p:sldLayoutId id="2147483698" r:id="rId7"/>
    <p:sldLayoutId id="2147483699" r:id="rId8"/>
    <p:sldLayoutId id="2147483700" r:id="rId9"/>
    <p:sldLayoutId id="2147483691" r:id="rId10"/>
    <p:sldLayoutId id="214748370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500" kern="1200" cap="all">
          <a:solidFill>
            <a:srgbClr val="6B7D7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9pPr>
    </p:titleStyle>
    <p:bodyStyle>
      <a:lvl1pPr marL="342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rgbClr val="B5AE53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rgbClr val="848058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ct val="20000"/>
        </a:spcBef>
        <a:spcAft>
          <a:spcPct val="0"/>
        </a:spcAft>
        <a:buClr>
          <a:srgbClr val="E8B54D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38" y="4648200"/>
            <a:ext cx="6553200" cy="4572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5-7 DEC 2016, EUROCONTROL HQ, Brussels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838" y="3227388"/>
            <a:ext cx="6629400" cy="1219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0070C0"/>
                </a:solidFill>
              </a:rPr>
              <a:t>- AIXM CCB -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IMP outcomes</a:t>
            </a:r>
            <a:endParaRPr lang="en-GB" dirty="0"/>
          </a:p>
        </p:txBody>
      </p:sp>
      <p:pic>
        <p:nvPicPr>
          <p:cNvPr id="1331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866900"/>
            <a:ext cx="44577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ICAO IMP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Information Management Panel (IMP)</a:t>
            </a:r>
          </a:p>
          <a:p>
            <a:pPr lvl="1"/>
            <a:r>
              <a:rPr lang="en-US" dirty="0" smtClean="0"/>
              <a:t>Plenary 14-18 November, ICAO Montreal</a:t>
            </a:r>
          </a:p>
          <a:p>
            <a:endParaRPr lang="en-US" dirty="0" smtClean="0"/>
          </a:p>
          <a:p>
            <a:r>
              <a:rPr lang="en-US" dirty="0" smtClean="0"/>
              <a:t>Information </a:t>
            </a:r>
            <a:r>
              <a:rPr lang="en-US" dirty="0"/>
              <a:t>Paper on AIXM CCB activity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Action </a:t>
            </a:r>
            <a:r>
              <a:rPr lang="en-US" dirty="0"/>
              <a:t>paper on “interoperability issues	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IMP WG Governance</a:t>
            </a:r>
          </a:p>
          <a:p>
            <a:pPr lvl="1"/>
            <a:r>
              <a:rPr lang="en-US" dirty="0" smtClean="0"/>
              <a:t>“ICAO </a:t>
            </a:r>
            <a:r>
              <a:rPr lang="en-US" dirty="0" err="1" smtClean="0"/>
              <a:t>recognised</a:t>
            </a:r>
            <a:r>
              <a:rPr lang="en-US" dirty="0" smtClean="0"/>
              <a:t> XM” </a:t>
            </a:r>
          </a:p>
          <a:p>
            <a:pPr lvl="2"/>
            <a:r>
              <a:rPr lang="en-US" dirty="0" smtClean="0"/>
              <a:t>under certain conditions, such as mapping to the ICAO AIRM, IMP becoming the AIXM Change Control Advisory Board (see AIXM CCB Charter), etc.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9931416"/>
              </p:ext>
            </p:extLst>
          </p:nvPr>
        </p:nvGraphicFramePr>
        <p:xfrm>
          <a:off x="7239000" y="2743200"/>
          <a:ext cx="655638" cy="848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Acrobat Document" r:id="rId3" imgW="5829103" imgH="7543564" progId="Acrobat.Document.2015">
                  <p:embed/>
                </p:oleObj>
              </mc:Choice>
              <mc:Fallback>
                <p:oleObj name="Acrobat Document" r:id="rId3" imgW="5829103" imgH="7543564" progId="Acrobat.Document.20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39000" y="2743200"/>
                        <a:ext cx="655638" cy="8485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6155554"/>
              </p:ext>
            </p:extLst>
          </p:nvPr>
        </p:nvGraphicFramePr>
        <p:xfrm>
          <a:off x="7239000" y="3657600"/>
          <a:ext cx="647641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Acrobat Document" r:id="rId5" imgW="5829103" imgH="7543564" progId="Acrobat.Document.2015">
                  <p:embed/>
                </p:oleObj>
              </mc:Choice>
              <mc:Fallback>
                <p:oleObj name="Acrobat Document" r:id="rId5" imgW="5829103" imgH="7543564" progId="Acrobat.Document.20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39000" y="3657600"/>
                        <a:ext cx="647641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8415755"/>
              </p:ext>
            </p:extLst>
          </p:nvPr>
        </p:nvGraphicFramePr>
        <p:xfrm>
          <a:off x="7239000" y="4572000"/>
          <a:ext cx="64764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Acrobat Document" r:id="rId7" imgW="5829103" imgH="7543564" progId="Acrobat.Document.2015">
                  <p:embed/>
                </p:oleObj>
              </mc:Choice>
              <mc:Fallback>
                <p:oleObj name="Acrobat Document" r:id="rId7" imgW="5829103" imgH="7543564" progId="Acrobat.Document.20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239000" y="4572000"/>
                        <a:ext cx="64764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>
            <a:off x="4191000" y="4768970"/>
            <a:ext cx="2590800" cy="1840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ight Arrow 8"/>
          <p:cNvSpPr/>
          <p:nvPr/>
        </p:nvSpPr>
        <p:spPr>
          <a:xfrm>
            <a:off x="5562600" y="4191000"/>
            <a:ext cx="1524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>
            <a:off x="5562600" y="3429000"/>
            <a:ext cx="1524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54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8769</TotalTime>
  <Words>38</Words>
  <Application>Microsoft Office PowerPoint</Application>
  <PresentationFormat>On-screen Show (4:3)</PresentationFormat>
  <Paragraphs>13</Paragraphs>
  <Slides>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Apothecary</vt:lpstr>
      <vt:lpstr>Adobe Acrobat Document</vt:lpstr>
      <vt:lpstr>- AIXM CCB -  IMP outcomes</vt:lpstr>
      <vt:lpstr>ICAO IMP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AIXM 5.1.1 scripts and plannning</dc:title>
  <dc:creator>POROSNICU Eduard</dc:creator>
  <cp:lastModifiedBy>POROSNICU Eduard</cp:lastModifiedBy>
  <cp:revision>562</cp:revision>
  <dcterms:created xsi:type="dcterms:W3CDTF">2006-08-16T00:00:00Z</dcterms:created>
  <dcterms:modified xsi:type="dcterms:W3CDTF">2016-12-05T10:25:41Z</dcterms:modified>
</cp:coreProperties>
</file>