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266" r:id="rId4"/>
    <p:sldId id="264" r:id="rId5"/>
    <p:sldId id="272" r:id="rId6"/>
    <p:sldId id="262" r:id="rId7"/>
    <p:sldId id="275" r:id="rId8"/>
    <p:sldId id="271" r:id="rId9"/>
    <p:sldId id="270" r:id="rId10"/>
    <p:sldId id="269" r:id="rId11"/>
    <p:sldId id="268" r:id="rId12"/>
    <p:sldId id="277" r:id="rId13"/>
    <p:sldId id="276" r:id="rId14"/>
    <p:sldId id="273" r:id="rId15"/>
    <p:sldId id="267" r:id="rId16"/>
    <p:sldId id="263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F5F2B5"/>
    <a:srgbClr val="53B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44FF7-E9D3-451A-ABD4-813FB602B657}" type="datetimeFigureOut">
              <a:rPr lang="en-US" smtClean="0"/>
              <a:t>8/26/2014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6E3FA-295F-41E0-BA85-033965DA51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241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F52FB-2E1E-44C4-A08F-977FA111CF47}" type="datetimeFigureOut">
              <a:rPr lang="en-US" smtClean="0"/>
              <a:t>8/26/2014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D2699-40EE-4E47-B282-E8116940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808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7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7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24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15B6EF7-AD5B-420D-91AC-A09640EC3D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1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2376EBB-A9D1-4833-81AB-78866D00E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0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5085814-1EDD-45ED-875E-6E631E1E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9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E7DA9BB-4971-4169-A481-BB7E97EEA7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0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9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3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3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13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2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196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‹#›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3400" y="6356350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1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46093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Delivering Digital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Services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905000"/>
            <a:ext cx="27823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5F2B5"/>
                </a:solidFill>
              </a:rPr>
              <a:t>SWIM</a:t>
            </a:r>
          </a:p>
          <a:p>
            <a:pPr algn="ctr"/>
            <a:r>
              <a:rPr lang="en-US" sz="3200" dirty="0" smtClean="0">
                <a:solidFill>
                  <a:srgbClr val="F5F2B5"/>
                </a:solidFill>
              </a:rPr>
              <a:t>Flight Data Publication Service</a:t>
            </a:r>
          </a:p>
          <a:p>
            <a:pPr algn="ctr"/>
            <a:r>
              <a:rPr lang="en-US" sz="3200" dirty="0" smtClean="0">
                <a:solidFill>
                  <a:srgbClr val="F5F2B5"/>
                </a:solidFill>
              </a:rPr>
              <a:t>(SFDPS)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4864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 	Linda Chen</a:t>
            </a:r>
          </a:p>
          <a:p>
            <a:endParaRPr lang="en-US" sz="20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Date:		August 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27, 2014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Consumer can use standard SOAP-over-HTTP clients to request a rich combination of SFDPS data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Loosely coupled scalable design supports wide variety of queries ranging from one flight to thousands of flights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Common use cases (such as single flight history lookup) engineered to run with very fast performance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SFDPS Request/Response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7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2838"/>
            <a:ext cx="8229600" cy="406068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SFDPS Request/Response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Standards-based, flexible query capability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Supports fast user start-up with a snapshot of all current active and planned flight data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Supports </a:t>
            </a:r>
            <a:r>
              <a:rPr lang="en-US" dirty="0">
                <a:solidFill>
                  <a:schemeClr val="tx2"/>
                </a:solidFill>
              </a:rPr>
              <a:t>ad-hoc queries </a:t>
            </a:r>
            <a:r>
              <a:rPr lang="en-US" dirty="0" smtClean="0">
                <a:solidFill>
                  <a:schemeClr val="tx2"/>
                </a:solidFill>
              </a:rPr>
              <a:t>for current and historical data including:</a:t>
            </a:r>
            <a:endParaRPr lang="en-US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Flight Status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Sector </a:t>
            </a:r>
            <a:r>
              <a:rPr lang="en-US" dirty="0" smtClean="0">
                <a:solidFill>
                  <a:schemeClr val="tx2"/>
                </a:solidFill>
              </a:rPr>
              <a:t>Configuration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What Value Does SFDPS Request/Response Bring to Users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9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Supports both current and historical data storage and retrieval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Enables fast and accurate Flight Matching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Built-in </a:t>
            </a:r>
            <a:r>
              <a:rPr lang="en-US" dirty="0">
                <a:solidFill>
                  <a:schemeClr val="tx2"/>
                </a:solidFill>
              </a:rPr>
              <a:t>support for </a:t>
            </a:r>
            <a:r>
              <a:rPr lang="en-US" dirty="0" smtClean="0">
                <a:solidFill>
                  <a:schemeClr val="tx2"/>
                </a:solidFill>
              </a:rPr>
              <a:t>Big Data Analytics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fdps\imp\da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40896"/>
            <a:ext cx="2835275" cy="13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fdps\imp\d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76061"/>
            <a:ext cx="2565269" cy="13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fdps\imp\d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5102"/>
            <a:ext cx="3749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Big Data Analytics</a:t>
            </a:r>
            <a:br>
              <a:rPr lang="en-US" dirty="0" smtClean="0">
                <a:solidFill>
                  <a:srgbClr val="F5F2B5"/>
                </a:solidFill>
              </a:rPr>
            </a:br>
            <a:r>
              <a:rPr lang="en-US" dirty="0" smtClean="0">
                <a:solidFill>
                  <a:srgbClr val="F5F2B5"/>
                </a:solidFill>
              </a:rPr>
              <a:t>SFDPS Database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Currently in Operational Testing (OT)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Scheduled for deployment in 2015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Future enhancements being planned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SFDPS Current Status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3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Questions?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Jim Robb, FAA SWIM Program Manager</a:t>
            </a:r>
          </a:p>
          <a:p>
            <a:pPr lvl="1"/>
            <a:r>
              <a:rPr lang="en-US" sz="3200" dirty="0" smtClean="0">
                <a:solidFill>
                  <a:schemeClr val="tx2"/>
                </a:solidFill>
              </a:rPr>
              <a:t>(202)-2678357,    email: jim.robb@faa.gov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Linda </a:t>
            </a:r>
            <a:r>
              <a:rPr lang="en-US" dirty="0">
                <a:solidFill>
                  <a:schemeClr val="tx2"/>
                </a:solidFill>
              </a:rPr>
              <a:t>Chen, FAA, </a:t>
            </a:r>
            <a:r>
              <a:rPr lang="en-US" dirty="0" smtClean="0">
                <a:solidFill>
                  <a:schemeClr val="tx2"/>
                </a:solidFill>
              </a:rPr>
              <a:t>SFDPS Project Manager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sz="3200" dirty="0">
                <a:solidFill>
                  <a:schemeClr val="tx2"/>
                </a:solidFill>
              </a:rPr>
              <a:t>(202)-2677566,    email: linda.chen@faa.gov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Contact Information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SWIM Flight Data Publication Service</a:t>
            </a:r>
            <a:br>
              <a:rPr lang="en-US" dirty="0" smtClean="0">
                <a:solidFill>
                  <a:srgbClr val="F5F2B5"/>
                </a:solidFill>
              </a:rPr>
            </a:br>
            <a:r>
              <a:rPr lang="en-US" dirty="0" smtClean="0">
                <a:solidFill>
                  <a:srgbClr val="F5F2B5"/>
                </a:solidFill>
              </a:rPr>
              <a:t>(SFDPS)</a:t>
            </a:r>
            <a:endParaRPr lang="en-US" dirty="0">
              <a:solidFill>
                <a:srgbClr val="F5F2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First to publish flight data via FAA System Wide Information Management (SWIM)</a:t>
            </a:r>
          </a:p>
          <a:p>
            <a:r>
              <a:rPr lang="en-US" dirty="0">
                <a:solidFill>
                  <a:schemeClr val="tx2"/>
                </a:solidFill>
              </a:rPr>
              <a:t>E</a:t>
            </a:r>
            <a:r>
              <a:rPr lang="en-US" dirty="0" smtClean="0">
                <a:solidFill>
                  <a:schemeClr val="tx2"/>
                </a:solidFill>
              </a:rPr>
              <a:t>arly adopter of FIXM and AIXM standards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Built with reusable services: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Flight Matching &amp; GUFI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FIXM &amp; AIXM translators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Historical database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Leverages the FAA NAS Enterprise Messaging Service (NEMS) for connectivity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>
                <a:solidFill>
                  <a:schemeClr val="tx2"/>
                </a:solidFill>
              </a:rPr>
              <a:t>Produces NAS flight data in SWIM compliant </a:t>
            </a:r>
            <a:r>
              <a:rPr lang="en-US" dirty="0" smtClean="0">
                <a:solidFill>
                  <a:schemeClr val="tx2"/>
                </a:solidFill>
              </a:rPr>
              <a:t>formats</a:t>
            </a:r>
            <a:endParaRPr lang="en-US" dirty="0">
              <a:solidFill>
                <a:schemeClr val="tx2"/>
              </a:solidFill>
            </a:endParaRPr>
          </a:p>
          <a:p>
            <a:pPr lvl="0"/>
            <a:r>
              <a:rPr lang="en-US" dirty="0">
                <a:solidFill>
                  <a:schemeClr val="tx2"/>
                </a:solidFill>
              </a:rPr>
              <a:t>Makes using flight data easy in modern applications like Google </a:t>
            </a:r>
            <a:r>
              <a:rPr lang="en-US" dirty="0" smtClean="0">
                <a:solidFill>
                  <a:schemeClr val="tx2"/>
                </a:solidFill>
              </a:rPr>
              <a:t>Earth</a:t>
            </a:r>
          </a:p>
          <a:p>
            <a:pPr lvl="0"/>
            <a:r>
              <a:rPr lang="en-US" dirty="0" smtClean="0">
                <a:solidFill>
                  <a:schemeClr val="tx2"/>
                </a:solidFill>
              </a:rPr>
              <a:t>Supports a key element of NAS Enterprise Architecture</a:t>
            </a:r>
            <a:endParaRPr lang="en-US" dirty="0">
              <a:solidFill>
                <a:schemeClr val="tx2"/>
              </a:solidFill>
            </a:endParaRPr>
          </a:p>
          <a:p>
            <a:pPr lvl="0"/>
            <a:r>
              <a:rPr lang="en-US" dirty="0">
                <a:solidFill>
                  <a:schemeClr val="tx2"/>
                </a:solidFill>
              </a:rPr>
              <a:t>Includes flight matching and </a:t>
            </a:r>
            <a:r>
              <a:rPr lang="en-US" dirty="0" smtClean="0">
                <a:solidFill>
                  <a:schemeClr val="tx2"/>
                </a:solidFill>
              </a:rPr>
              <a:t>GUFI</a:t>
            </a:r>
            <a:endParaRPr lang="en-US" dirty="0">
              <a:solidFill>
                <a:schemeClr val="tx2"/>
              </a:solidFill>
            </a:endParaRPr>
          </a:p>
          <a:p>
            <a:pPr lvl="0"/>
            <a:r>
              <a:rPr lang="en-US" dirty="0">
                <a:solidFill>
                  <a:schemeClr val="tx2"/>
                </a:solidFill>
              </a:rPr>
              <a:t>Enhanced feed eliminates redundant and conflicting </a:t>
            </a:r>
            <a:r>
              <a:rPr lang="en-US" dirty="0" smtClean="0">
                <a:solidFill>
                  <a:schemeClr val="tx2"/>
                </a:solidFill>
              </a:rPr>
              <a:t>data</a:t>
            </a:r>
            <a:endParaRPr lang="en-US" dirty="0">
              <a:solidFill>
                <a:schemeClr val="tx2"/>
              </a:solidFill>
            </a:endParaRPr>
          </a:p>
          <a:p>
            <a:pPr lvl="0"/>
            <a:r>
              <a:rPr lang="en-US" dirty="0">
                <a:solidFill>
                  <a:schemeClr val="tx2"/>
                </a:solidFill>
              </a:rPr>
              <a:t>Supports FIXM and AIXM </a:t>
            </a:r>
            <a:r>
              <a:rPr lang="en-US" dirty="0" smtClean="0">
                <a:solidFill>
                  <a:schemeClr val="tx2"/>
                </a:solidFill>
              </a:rPr>
              <a:t>standards</a:t>
            </a:r>
            <a:endParaRPr lang="en-US" dirty="0">
              <a:solidFill>
                <a:schemeClr val="tx2"/>
              </a:solidFill>
            </a:endParaRPr>
          </a:p>
          <a:p>
            <a:pPr lvl="0"/>
            <a:r>
              <a:rPr lang="en-US" dirty="0">
                <a:solidFill>
                  <a:schemeClr val="tx2"/>
                </a:solidFill>
              </a:rPr>
              <a:t>Current and historical databases provide snapshots and </a:t>
            </a:r>
            <a:r>
              <a:rPr lang="en-US" dirty="0" smtClean="0">
                <a:solidFill>
                  <a:schemeClr val="tx2"/>
                </a:solidFill>
              </a:rPr>
              <a:t>reconstitution</a:t>
            </a:r>
            <a:endParaRPr lang="en-US" dirty="0">
              <a:solidFill>
                <a:schemeClr val="tx2"/>
              </a:solidFill>
            </a:endParaRPr>
          </a:p>
          <a:p>
            <a:pPr lvl="0"/>
            <a:r>
              <a:rPr lang="en-US" dirty="0">
                <a:solidFill>
                  <a:schemeClr val="tx2"/>
                </a:solidFill>
              </a:rPr>
              <a:t>Consumer customizable data </a:t>
            </a:r>
            <a:r>
              <a:rPr lang="en-US" dirty="0" smtClean="0">
                <a:solidFill>
                  <a:schemeClr val="tx2"/>
                </a:solidFill>
              </a:rPr>
              <a:t>feed</a:t>
            </a:r>
            <a:endParaRPr lang="en-US" dirty="0">
              <a:solidFill>
                <a:schemeClr val="tx2"/>
              </a:solidFill>
            </a:endParaRPr>
          </a:p>
          <a:p>
            <a:pPr lvl="0"/>
            <a:r>
              <a:rPr lang="en-US" dirty="0" smtClean="0">
                <a:solidFill>
                  <a:schemeClr val="tx2"/>
                </a:solidFill>
              </a:rPr>
              <a:t>Publish/Subscribe </a:t>
            </a:r>
            <a:r>
              <a:rPr lang="en-US" dirty="0">
                <a:solidFill>
                  <a:schemeClr val="tx2"/>
                </a:solidFill>
              </a:rPr>
              <a:t>and </a:t>
            </a:r>
            <a:r>
              <a:rPr lang="en-US" dirty="0" smtClean="0">
                <a:solidFill>
                  <a:schemeClr val="tx2"/>
                </a:solidFill>
              </a:rPr>
              <a:t>Request/Response</a:t>
            </a:r>
          </a:p>
          <a:p>
            <a:pPr lvl="0"/>
            <a:r>
              <a:rPr lang="en-US" dirty="0">
                <a:solidFill>
                  <a:schemeClr val="tx2"/>
                </a:solidFill>
              </a:rPr>
              <a:t>Built on a </a:t>
            </a:r>
            <a:r>
              <a:rPr lang="en-US" dirty="0" smtClean="0">
                <a:solidFill>
                  <a:schemeClr val="tx2"/>
                </a:solidFill>
              </a:rPr>
              <a:t>modern </a:t>
            </a:r>
            <a:r>
              <a:rPr lang="en-US" dirty="0">
                <a:solidFill>
                  <a:schemeClr val="tx2"/>
                </a:solidFill>
              </a:rPr>
              <a:t>and scalable </a:t>
            </a:r>
            <a:r>
              <a:rPr lang="en-US" dirty="0" smtClean="0">
                <a:solidFill>
                  <a:schemeClr val="tx2"/>
                </a:solidFill>
              </a:rPr>
              <a:t>infrastructure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SFDPS Highlights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FIXM is the international standard solution to the perennial problem of data </a:t>
            </a:r>
            <a:r>
              <a:rPr lang="en-US" dirty="0" smtClean="0">
                <a:solidFill>
                  <a:schemeClr val="tx2"/>
                </a:solidFill>
              </a:rPr>
              <a:t>sharing</a:t>
            </a:r>
            <a:endParaRPr lang="en-US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Traditionally, a large amount of effort is spent each time a system wants to share data with a partner, translating data from the other systems format into its own and back </a:t>
            </a:r>
            <a:r>
              <a:rPr lang="en-US" dirty="0" smtClean="0">
                <a:solidFill>
                  <a:schemeClr val="tx2"/>
                </a:solidFill>
              </a:rPr>
              <a:t>again</a:t>
            </a:r>
            <a:endParaRPr lang="en-US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This effort is typically repeated each time a new exchange is </a:t>
            </a:r>
            <a:r>
              <a:rPr lang="en-US" dirty="0" smtClean="0">
                <a:solidFill>
                  <a:schemeClr val="tx2"/>
                </a:solidFill>
              </a:rPr>
              <a:t>desired</a:t>
            </a:r>
            <a:endParaRPr lang="en-US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As the FIXM standard evolves, systems wishing to exchange data will only need to build a single interface:  one which translates their data to and from FIXM </a:t>
            </a:r>
            <a:r>
              <a:rPr lang="en-US" dirty="0" smtClean="0">
                <a:solidFill>
                  <a:schemeClr val="tx2"/>
                </a:solidFill>
              </a:rPr>
              <a:t>format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Benefits of Using FIXM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6" y="1600200"/>
            <a:ext cx="7951807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SFDPS Flight Viewer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Consumer receives </a:t>
            </a:r>
            <a:r>
              <a:rPr lang="en-US" dirty="0">
                <a:solidFill>
                  <a:schemeClr val="tx2"/>
                </a:solidFill>
              </a:rPr>
              <a:t>a stream of standardized XML messages </a:t>
            </a:r>
            <a:r>
              <a:rPr lang="en-US" dirty="0" smtClean="0">
                <a:solidFill>
                  <a:schemeClr val="tx2"/>
                </a:solidFill>
              </a:rPr>
              <a:t>by </a:t>
            </a:r>
            <a:r>
              <a:rPr lang="en-US" dirty="0">
                <a:solidFill>
                  <a:schemeClr val="tx2"/>
                </a:solidFill>
              </a:rPr>
              <a:t>connecting to a </a:t>
            </a:r>
            <a:r>
              <a:rPr lang="en-US" dirty="0" smtClean="0">
                <a:solidFill>
                  <a:schemeClr val="tx2"/>
                </a:solidFill>
              </a:rPr>
              <a:t>topic </a:t>
            </a:r>
            <a:r>
              <a:rPr lang="en-US" dirty="0">
                <a:solidFill>
                  <a:schemeClr val="tx2"/>
                </a:solidFill>
              </a:rPr>
              <a:t>with any JMS </a:t>
            </a:r>
            <a:r>
              <a:rPr lang="en-US" dirty="0" smtClean="0">
                <a:solidFill>
                  <a:schemeClr val="tx2"/>
                </a:solidFill>
              </a:rPr>
              <a:t>client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>
                <a:solidFill>
                  <a:schemeClr val="tx2"/>
                </a:solidFill>
              </a:rPr>
              <a:t>system and infrastructure </a:t>
            </a:r>
            <a:r>
              <a:rPr lang="en-US" dirty="0" smtClean="0">
                <a:solidFill>
                  <a:schemeClr val="tx2"/>
                </a:solidFill>
              </a:rPr>
              <a:t>use industry </a:t>
            </a:r>
            <a:r>
              <a:rPr lang="en-US" dirty="0">
                <a:solidFill>
                  <a:schemeClr val="tx2"/>
                </a:solidFill>
              </a:rPr>
              <a:t>standard </a:t>
            </a:r>
            <a:r>
              <a:rPr lang="en-US" dirty="0" smtClean="0">
                <a:solidFill>
                  <a:schemeClr val="tx2"/>
                </a:solidFill>
              </a:rPr>
              <a:t>protocols </a:t>
            </a:r>
            <a:r>
              <a:rPr lang="en-US" dirty="0">
                <a:solidFill>
                  <a:schemeClr val="tx2"/>
                </a:solidFill>
              </a:rPr>
              <a:t>to make client development </a:t>
            </a:r>
            <a:r>
              <a:rPr lang="en-US" dirty="0" smtClean="0">
                <a:solidFill>
                  <a:schemeClr val="tx2"/>
                </a:solidFill>
              </a:rPr>
              <a:t>easy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XML </a:t>
            </a:r>
            <a:r>
              <a:rPr lang="en-US" dirty="0">
                <a:solidFill>
                  <a:schemeClr val="tx2"/>
                </a:solidFill>
              </a:rPr>
              <a:t>message formats </a:t>
            </a:r>
            <a:r>
              <a:rPr lang="en-US" dirty="0" smtClean="0">
                <a:solidFill>
                  <a:schemeClr val="tx2"/>
                </a:solidFill>
              </a:rPr>
              <a:t>make </a:t>
            </a:r>
            <a:r>
              <a:rPr lang="en-US" dirty="0">
                <a:solidFill>
                  <a:schemeClr val="tx2"/>
                </a:solidFill>
              </a:rPr>
              <a:t>complex information accessible </a:t>
            </a:r>
            <a:r>
              <a:rPr lang="en-US" dirty="0" smtClean="0">
                <a:solidFill>
                  <a:schemeClr val="tx2"/>
                </a:solidFill>
              </a:rPr>
              <a:t>as </a:t>
            </a:r>
            <a:r>
              <a:rPr lang="en-US" dirty="0">
                <a:solidFill>
                  <a:schemeClr val="tx2"/>
                </a:solidFill>
              </a:rPr>
              <a:t>easily understood data </a:t>
            </a:r>
            <a:r>
              <a:rPr lang="en-US" dirty="0" smtClean="0">
                <a:solidFill>
                  <a:schemeClr val="tx2"/>
                </a:solidFill>
              </a:rPr>
              <a:t>structures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This </a:t>
            </a:r>
            <a:r>
              <a:rPr lang="en-US" dirty="0">
                <a:solidFill>
                  <a:schemeClr val="tx2"/>
                </a:solidFill>
              </a:rPr>
              <a:t>information can </a:t>
            </a:r>
            <a:r>
              <a:rPr lang="en-US" dirty="0" smtClean="0">
                <a:solidFill>
                  <a:schemeClr val="tx2"/>
                </a:solidFill>
              </a:rPr>
              <a:t>easily </a:t>
            </a:r>
            <a:r>
              <a:rPr lang="en-US" dirty="0">
                <a:solidFill>
                  <a:schemeClr val="tx2"/>
                </a:solidFill>
              </a:rPr>
              <a:t>be converted to KML to be viewed in any GIS software (including Google Earth or Google </a:t>
            </a:r>
            <a:r>
              <a:rPr lang="en-US" dirty="0" smtClean="0">
                <a:solidFill>
                  <a:schemeClr val="tx2"/>
                </a:solidFill>
              </a:rPr>
              <a:t>Maps)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SFDPS Publish/Subscribe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SFDPS Publish/Subscribe</a:t>
            </a:r>
            <a:br>
              <a:rPr lang="en-US" dirty="0" smtClean="0">
                <a:solidFill>
                  <a:srgbClr val="F5F2B5"/>
                </a:solidFill>
              </a:rPr>
            </a:br>
            <a:r>
              <a:rPr lang="en-US" sz="1600" b="1" dirty="0" smtClean="0">
                <a:solidFill>
                  <a:srgbClr val="F5F2B5"/>
                </a:solidFill>
              </a:rPr>
              <a:t>Track messages from ZAU translated from FIXM XML to KML</a:t>
            </a:r>
            <a:endParaRPr lang="en-US" sz="1600" b="1" dirty="0">
              <a:solidFill>
                <a:srgbClr val="F5F2B5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4" y="1600200"/>
            <a:ext cx="7933992" cy="4525963"/>
          </a:xfrm>
        </p:spPr>
      </p:pic>
    </p:spTree>
    <p:extLst>
      <p:ext uri="{BB962C8B-B14F-4D97-AF65-F5344CB8AC3E}">
        <p14:creationId xmlns:p14="http://schemas.microsoft.com/office/powerpoint/2010/main" val="8969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Standards-based  data format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Customizable feed including: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Flight Status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GUFI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Airspace, Operational Status</a:t>
            </a:r>
          </a:p>
          <a:p>
            <a:pPr lvl="0"/>
            <a:r>
              <a:rPr lang="en-US" dirty="0" smtClean="0">
                <a:solidFill>
                  <a:schemeClr val="tx2"/>
                </a:solidFill>
              </a:rPr>
              <a:t>Enhanced feed eliminates redundant and conflicting data</a:t>
            </a:r>
          </a:p>
          <a:p>
            <a:pPr lvl="0"/>
            <a:r>
              <a:rPr lang="en-US" dirty="0" smtClean="0">
                <a:solidFill>
                  <a:schemeClr val="tx2"/>
                </a:solidFill>
              </a:rPr>
              <a:t>Loosely </a:t>
            </a:r>
            <a:r>
              <a:rPr lang="en-US" dirty="0">
                <a:solidFill>
                  <a:schemeClr val="tx2"/>
                </a:solidFill>
              </a:rPr>
              <a:t>coupled </a:t>
            </a:r>
            <a:r>
              <a:rPr lang="en-US" dirty="0" smtClean="0">
                <a:solidFill>
                  <a:schemeClr val="tx2"/>
                </a:solidFill>
              </a:rPr>
              <a:t>services </a:t>
            </a:r>
            <a:r>
              <a:rPr lang="en-US" dirty="0">
                <a:solidFill>
                  <a:schemeClr val="tx2"/>
                </a:solidFill>
              </a:rPr>
              <a:t>enable simple integration, consumption and reuse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What Value Does SFDPS Publish/Subscribe Bring to Users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9629"/>
            <a:ext cx="8229600" cy="4067104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5000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5F2B5"/>
                </a:solidFill>
              </a:rPr>
              <a:t>SFDPS Flight Queries</a:t>
            </a:r>
            <a:endParaRPr lang="en-US" dirty="0">
              <a:solidFill>
                <a:srgbClr val="F5F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515</Words>
  <Application>Microsoft Office PowerPoint</Application>
  <PresentationFormat>On-screen Show (4:3)</PresentationFormat>
  <Paragraphs>74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PowerPoint Presentation</vt:lpstr>
      <vt:lpstr>SWIM Flight Data Publication Service (SFDPS)</vt:lpstr>
      <vt:lpstr>SFDPS Highlights</vt:lpstr>
      <vt:lpstr>Benefits of Using FIXM</vt:lpstr>
      <vt:lpstr>SFDPS Flight Viewer</vt:lpstr>
      <vt:lpstr>SFDPS Publish/Subscribe</vt:lpstr>
      <vt:lpstr>SFDPS Publish/Subscribe Track messages from ZAU translated from FIXM XML to KML</vt:lpstr>
      <vt:lpstr>What Value Does SFDPS Publish/Subscribe Bring to Users</vt:lpstr>
      <vt:lpstr>SFDPS Flight Queries</vt:lpstr>
      <vt:lpstr>SFDPS Request/Response</vt:lpstr>
      <vt:lpstr>SFDPS Request/Response</vt:lpstr>
      <vt:lpstr>What Value Does SFDPS Request/Response Bring to Users</vt:lpstr>
      <vt:lpstr>Big Data Analytics SFDPS Database</vt:lpstr>
      <vt:lpstr>SFDPS Current Status</vt:lpstr>
      <vt:lpstr>Questions?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Shannon</dc:creator>
  <cp:lastModifiedBy>Plater, Debra CTR (FAA)</cp:lastModifiedBy>
  <cp:revision>56</cp:revision>
  <dcterms:created xsi:type="dcterms:W3CDTF">2012-06-25T19:22:03Z</dcterms:created>
  <dcterms:modified xsi:type="dcterms:W3CDTF">2014-08-26T18:26:55Z</dcterms:modified>
</cp:coreProperties>
</file>