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Lst>
  <p:notesMasterIdLst>
    <p:notesMasterId r:id="rId21"/>
  </p:notesMasterIdLst>
  <p:handoutMasterIdLst>
    <p:handoutMasterId r:id="rId22"/>
  </p:handoutMasterIdLst>
  <p:sldIdLst>
    <p:sldId id="790" r:id="rId4"/>
    <p:sldId id="788" r:id="rId5"/>
    <p:sldId id="782" r:id="rId6"/>
    <p:sldId id="781" r:id="rId7"/>
    <p:sldId id="774" r:id="rId8"/>
    <p:sldId id="779" r:id="rId9"/>
    <p:sldId id="762" r:id="rId10"/>
    <p:sldId id="764" r:id="rId11"/>
    <p:sldId id="769" r:id="rId12"/>
    <p:sldId id="784" r:id="rId13"/>
    <p:sldId id="765" r:id="rId14"/>
    <p:sldId id="785" r:id="rId15"/>
    <p:sldId id="766" r:id="rId16"/>
    <p:sldId id="786" r:id="rId17"/>
    <p:sldId id="789" r:id="rId18"/>
    <p:sldId id="760" r:id="rId19"/>
    <p:sldId id="783" r:id="rId20"/>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AC3159F-7F40-4F7E-88E1-E4E07A947762}">
          <p14:sldIdLst>
            <p14:sldId id="790"/>
            <p14:sldId id="788"/>
            <p14:sldId id="782"/>
            <p14:sldId id="781"/>
            <p14:sldId id="774"/>
            <p14:sldId id="779"/>
            <p14:sldId id="762"/>
            <p14:sldId id="764"/>
            <p14:sldId id="769"/>
            <p14:sldId id="784"/>
            <p14:sldId id="765"/>
            <p14:sldId id="785"/>
            <p14:sldId id="766"/>
            <p14:sldId id="786"/>
            <p14:sldId id="789"/>
            <p14:sldId id="760"/>
            <p14:sldId id="78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elynn Hales" initials="SEH" lastIdx="13" clrIdx="0"/>
  <p:cmAuthor id="1" name="Hales, Shaelynn CTR (FAA)" initials="SE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7211" autoAdjust="0"/>
  </p:normalViewPr>
  <p:slideViewPr>
    <p:cSldViewPr>
      <p:cViewPr>
        <p:scale>
          <a:sx n="60" d="100"/>
          <a:sy n="60" d="100"/>
        </p:scale>
        <p:origin x="-1668" y="-168"/>
      </p:cViewPr>
      <p:guideLst>
        <p:guide orient="horz" pos="2160"/>
        <p:guide pos="2880"/>
      </p:guideLst>
    </p:cSldViewPr>
  </p:slideViewPr>
  <p:outlineViewPr>
    <p:cViewPr>
      <p:scale>
        <a:sx n="33" d="100"/>
        <a:sy n="33" d="100"/>
      </p:scale>
      <p:origin x="54" y="82044"/>
    </p:cViewPr>
  </p:outlineViewPr>
  <p:notesTextViewPr>
    <p:cViewPr>
      <p:scale>
        <a:sx n="1" d="1"/>
        <a:sy n="1" d="1"/>
      </p:scale>
      <p:origin x="0" y="0"/>
    </p:cViewPr>
  </p:notesTextViewPr>
  <p:sorterViewPr>
    <p:cViewPr varScale="1">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NOTAM Task Group Relative </a:t>
            </a:r>
            <a:r>
              <a:rPr lang="en-US" dirty="0"/>
              <a:t>Weights for New Search/Filter Options</a:t>
            </a:r>
          </a:p>
        </c:rich>
      </c:tx>
      <c:layout/>
      <c:overlay val="0"/>
    </c:title>
    <c:autoTitleDeleted val="0"/>
    <c:plotArea>
      <c:layout/>
      <c:barChart>
        <c:barDir val="bar"/>
        <c:grouping val="clustered"/>
        <c:varyColors val="0"/>
        <c:ser>
          <c:idx val="0"/>
          <c:order val="0"/>
          <c:spPr>
            <a:solidFill>
              <a:srgbClr val="002060"/>
            </a:solidFill>
            <a:ln>
              <a:solidFill>
                <a:schemeClr val="bg1">
                  <a:lumMod val="50000"/>
                </a:schemeClr>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Sheet1!$A$3:$A$8</c:f>
              <c:strCache>
                <c:ptCount val="6"/>
                <c:pt idx="0">
                  <c:v>Alternate Airports</c:v>
                </c:pt>
                <c:pt idx="1">
                  <c:v>Runway Characteristics</c:v>
                </c:pt>
                <c:pt idx="2">
                  <c:v>Procedure Type</c:v>
                </c:pt>
                <c:pt idx="3">
                  <c:v>Keywords</c:v>
                </c:pt>
                <c:pt idx="4">
                  <c:v>Effective Dates/Times</c:v>
                </c:pt>
                <c:pt idx="5">
                  <c:v>Flight Plan Route</c:v>
                </c:pt>
              </c:strCache>
            </c:strRef>
          </c:cat>
          <c:val>
            <c:numRef>
              <c:f>Sheet1!$B$3:$B$8</c:f>
              <c:numCache>
                <c:formatCode>0%</c:formatCode>
                <c:ptCount val="6"/>
                <c:pt idx="0">
                  <c:v>0.06</c:v>
                </c:pt>
                <c:pt idx="1">
                  <c:v>0.09</c:v>
                </c:pt>
                <c:pt idx="2">
                  <c:v>0.11</c:v>
                </c:pt>
                <c:pt idx="3">
                  <c:v>0.19</c:v>
                </c:pt>
                <c:pt idx="4">
                  <c:v>0.27</c:v>
                </c:pt>
                <c:pt idx="5">
                  <c:v>0.28999999999999998</c:v>
                </c:pt>
              </c:numCache>
            </c:numRef>
          </c:val>
        </c:ser>
        <c:dLbls>
          <c:showLegendKey val="0"/>
          <c:showVal val="0"/>
          <c:showCatName val="0"/>
          <c:showSerName val="0"/>
          <c:showPercent val="0"/>
          <c:showBubbleSize val="0"/>
        </c:dLbls>
        <c:gapWidth val="150"/>
        <c:axId val="75598464"/>
        <c:axId val="75616640"/>
      </c:barChart>
      <c:catAx>
        <c:axId val="75598464"/>
        <c:scaling>
          <c:orientation val="minMax"/>
        </c:scaling>
        <c:delete val="0"/>
        <c:axPos val="l"/>
        <c:majorTickMark val="out"/>
        <c:minorTickMark val="none"/>
        <c:tickLblPos val="nextTo"/>
        <c:txPr>
          <a:bodyPr/>
          <a:lstStyle/>
          <a:p>
            <a:pPr>
              <a:defRPr sz="1400"/>
            </a:pPr>
            <a:endParaRPr lang="en-US"/>
          </a:p>
        </c:txPr>
        <c:crossAx val="75616640"/>
        <c:crosses val="autoZero"/>
        <c:auto val="1"/>
        <c:lblAlgn val="ctr"/>
        <c:lblOffset val="100"/>
        <c:noMultiLvlLbl val="0"/>
      </c:catAx>
      <c:valAx>
        <c:axId val="75616640"/>
        <c:scaling>
          <c:orientation val="minMax"/>
        </c:scaling>
        <c:delete val="1"/>
        <c:axPos val="b"/>
        <c:numFmt formatCode="0%" sourceLinked="1"/>
        <c:majorTickMark val="out"/>
        <c:minorTickMark val="none"/>
        <c:tickLblPos val="nextTo"/>
        <c:crossAx val="75598464"/>
        <c:crosses val="autoZero"/>
        <c:crossBetween val="between"/>
      </c:valAx>
    </c:plotArea>
    <c:plotVisOnly val="1"/>
    <c:dispBlanksAs val="gap"/>
    <c:showDLblsOverMax val="0"/>
  </c:chart>
  <c:spPr>
    <a:ln>
      <a:solidFill>
        <a:schemeClr val="bg1">
          <a:lumMod val="50000"/>
        </a:schemeClr>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CE839-E790-4E0C-B9B3-1E4960B9E25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2D0BA3B-EF84-4FE9-BE54-4866F13A9F75}">
      <dgm:prSet/>
      <dgm:spPr/>
      <dgm:t>
        <a:bodyPr/>
        <a:lstStyle/>
        <a:p>
          <a:pPr rtl="0"/>
          <a:r>
            <a:rPr lang="en-US" b="1" dirty="0" smtClean="0"/>
            <a:t>Specific Search/Filter Recommendations:</a:t>
          </a:r>
          <a:endParaRPr lang="en-US" dirty="0"/>
        </a:p>
      </dgm:t>
    </dgm:pt>
    <dgm:pt modelId="{7A89C4E2-9FE2-4B5A-BA23-939A7160FEA3}" type="parTrans" cxnId="{9E6ACC06-17DD-4261-9AB7-57D2778CB211}">
      <dgm:prSet/>
      <dgm:spPr/>
      <dgm:t>
        <a:bodyPr/>
        <a:lstStyle/>
        <a:p>
          <a:endParaRPr lang="en-US"/>
        </a:p>
      </dgm:t>
    </dgm:pt>
    <dgm:pt modelId="{CBB5F81A-6CBF-4E8A-9C27-778E0E329173}" type="sibTrans" cxnId="{9E6ACC06-17DD-4261-9AB7-57D2778CB211}">
      <dgm:prSet/>
      <dgm:spPr/>
      <dgm:t>
        <a:bodyPr/>
        <a:lstStyle/>
        <a:p>
          <a:endParaRPr lang="en-US"/>
        </a:p>
      </dgm:t>
    </dgm:pt>
    <dgm:pt modelId="{02E5E24F-823E-4DC9-BB91-E6C4B6AD5A10}">
      <dgm:prSet/>
      <dgm:spPr/>
      <dgm:t>
        <a:bodyPr/>
        <a:lstStyle/>
        <a:p>
          <a:pPr rtl="0"/>
          <a:r>
            <a:rPr lang="en-US" dirty="0" smtClean="0"/>
            <a:t>Search by Flight Plan</a:t>
          </a:r>
          <a:endParaRPr lang="en-US" dirty="0"/>
        </a:p>
      </dgm:t>
    </dgm:pt>
    <dgm:pt modelId="{3B2429AD-1E59-4932-9D84-19ADAF51EE82}" type="parTrans" cxnId="{395EED8A-8538-466D-B934-A6086350502D}">
      <dgm:prSet/>
      <dgm:spPr/>
      <dgm:t>
        <a:bodyPr/>
        <a:lstStyle/>
        <a:p>
          <a:endParaRPr lang="en-US"/>
        </a:p>
      </dgm:t>
    </dgm:pt>
    <dgm:pt modelId="{46CA0561-60A6-4C28-9DF2-EC382A8FD3E3}" type="sibTrans" cxnId="{395EED8A-8538-466D-B934-A6086350502D}">
      <dgm:prSet/>
      <dgm:spPr/>
      <dgm:t>
        <a:bodyPr/>
        <a:lstStyle/>
        <a:p>
          <a:endParaRPr lang="en-US"/>
        </a:p>
      </dgm:t>
    </dgm:pt>
    <dgm:pt modelId="{C8DC941D-41D2-4361-BB7D-9CE4B14A2C2A}">
      <dgm:prSet/>
      <dgm:spPr/>
      <dgm:t>
        <a:bodyPr/>
        <a:lstStyle/>
        <a:p>
          <a:pPr rtl="0"/>
          <a:r>
            <a:rPr lang="en-US" smtClean="0"/>
            <a:t>Search by Effective Dates and Times</a:t>
          </a:r>
          <a:endParaRPr lang="en-US"/>
        </a:p>
      </dgm:t>
    </dgm:pt>
    <dgm:pt modelId="{016D34D6-D2E1-47E9-92E2-D3147CAFDE9D}" type="parTrans" cxnId="{28CC6EBD-A07A-417C-A318-5094E30D57F8}">
      <dgm:prSet/>
      <dgm:spPr/>
      <dgm:t>
        <a:bodyPr/>
        <a:lstStyle/>
        <a:p>
          <a:endParaRPr lang="en-US"/>
        </a:p>
      </dgm:t>
    </dgm:pt>
    <dgm:pt modelId="{65913DFF-9368-4CBC-A83D-2A8429C1BA5F}" type="sibTrans" cxnId="{28CC6EBD-A07A-417C-A318-5094E30D57F8}">
      <dgm:prSet/>
      <dgm:spPr/>
      <dgm:t>
        <a:bodyPr/>
        <a:lstStyle/>
        <a:p>
          <a:endParaRPr lang="en-US"/>
        </a:p>
      </dgm:t>
    </dgm:pt>
    <dgm:pt modelId="{6246AA0A-4F60-4B23-B9C8-E6B8241C80E0}">
      <dgm:prSet/>
      <dgm:spPr/>
      <dgm:t>
        <a:bodyPr/>
        <a:lstStyle/>
        <a:p>
          <a:pPr rtl="0"/>
          <a:r>
            <a:rPr lang="en-US" smtClean="0"/>
            <a:t>Filter by Keywords</a:t>
          </a:r>
          <a:endParaRPr lang="en-US"/>
        </a:p>
      </dgm:t>
    </dgm:pt>
    <dgm:pt modelId="{182BDAAC-E126-4C65-AB10-6E04FDAF1AC6}" type="parTrans" cxnId="{859AA417-83BD-45D4-A160-6473F877D738}">
      <dgm:prSet/>
      <dgm:spPr/>
      <dgm:t>
        <a:bodyPr/>
        <a:lstStyle/>
        <a:p>
          <a:endParaRPr lang="en-US"/>
        </a:p>
      </dgm:t>
    </dgm:pt>
    <dgm:pt modelId="{813433BF-082B-47FF-9B6E-72E1F8A76A18}" type="sibTrans" cxnId="{859AA417-83BD-45D4-A160-6473F877D738}">
      <dgm:prSet/>
      <dgm:spPr/>
      <dgm:t>
        <a:bodyPr/>
        <a:lstStyle/>
        <a:p>
          <a:endParaRPr lang="en-US"/>
        </a:p>
      </dgm:t>
    </dgm:pt>
    <dgm:pt modelId="{045C211D-12F4-4378-A799-362FB8092247}">
      <dgm:prSet/>
      <dgm:spPr/>
      <dgm:t>
        <a:bodyPr/>
        <a:lstStyle/>
        <a:p>
          <a:pPr rtl="0"/>
          <a:r>
            <a:rPr lang="en-US" smtClean="0"/>
            <a:t>Filter for Procedure Type</a:t>
          </a:r>
          <a:endParaRPr lang="en-US"/>
        </a:p>
      </dgm:t>
    </dgm:pt>
    <dgm:pt modelId="{7A578467-318A-49EA-B691-0630AAABE19A}" type="parTrans" cxnId="{B400C239-54EC-48B8-9DE9-8C51561DFE4E}">
      <dgm:prSet/>
      <dgm:spPr/>
      <dgm:t>
        <a:bodyPr/>
        <a:lstStyle/>
        <a:p>
          <a:endParaRPr lang="en-US"/>
        </a:p>
      </dgm:t>
    </dgm:pt>
    <dgm:pt modelId="{AEC77098-6F9A-45D2-B82A-AAB91D9AD0EF}" type="sibTrans" cxnId="{B400C239-54EC-48B8-9DE9-8C51561DFE4E}">
      <dgm:prSet/>
      <dgm:spPr/>
      <dgm:t>
        <a:bodyPr/>
        <a:lstStyle/>
        <a:p>
          <a:endParaRPr lang="en-US"/>
        </a:p>
      </dgm:t>
    </dgm:pt>
    <dgm:pt modelId="{A962E95E-9242-4072-B2D6-FC9B0ABF7971}">
      <dgm:prSet/>
      <dgm:spPr/>
      <dgm:t>
        <a:bodyPr/>
        <a:lstStyle/>
        <a:p>
          <a:pPr rtl="0"/>
          <a:r>
            <a:rPr lang="en-US" smtClean="0"/>
            <a:t>Filter by Runway Characteristics</a:t>
          </a:r>
          <a:endParaRPr lang="en-US"/>
        </a:p>
      </dgm:t>
    </dgm:pt>
    <dgm:pt modelId="{6747B431-63BB-41BB-A4C3-7C7E4AF9E8B8}" type="parTrans" cxnId="{D9F60D54-AA66-45C6-8CB4-0324F46F78D6}">
      <dgm:prSet/>
      <dgm:spPr/>
      <dgm:t>
        <a:bodyPr/>
        <a:lstStyle/>
        <a:p>
          <a:endParaRPr lang="en-US"/>
        </a:p>
      </dgm:t>
    </dgm:pt>
    <dgm:pt modelId="{8304A4CB-D0F7-420C-9947-FFFB5A6957E1}" type="sibTrans" cxnId="{D9F60D54-AA66-45C6-8CB4-0324F46F78D6}">
      <dgm:prSet/>
      <dgm:spPr/>
      <dgm:t>
        <a:bodyPr/>
        <a:lstStyle/>
        <a:p>
          <a:endParaRPr lang="en-US"/>
        </a:p>
      </dgm:t>
    </dgm:pt>
    <dgm:pt modelId="{59DDFEF2-5624-4C11-8927-00E93FB365F9}">
      <dgm:prSet/>
      <dgm:spPr/>
      <dgm:t>
        <a:bodyPr/>
        <a:lstStyle/>
        <a:p>
          <a:pPr rtl="0"/>
          <a:r>
            <a:rPr lang="en-US" dirty="0" smtClean="0"/>
            <a:t>Append Specific Airports</a:t>
          </a:r>
          <a:endParaRPr lang="en-US" dirty="0"/>
        </a:p>
      </dgm:t>
    </dgm:pt>
    <dgm:pt modelId="{49E28031-53D5-4846-9CF3-D7DB4CD54C24}" type="parTrans" cxnId="{10C6BCD3-185A-4A01-BEBE-498660F3A1F3}">
      <dgm:prSet/>
      <dgm:spPr/>
      <dgm:t>
        <a:bodyPr/>
        <a:lstStyle/>
        <a:p>
          <a:endParaRPr lang="en-US"/>
        </a:p>
      </dgm:t>
    </dgm:pt>
    <dgm:pt modelId="{296D5F52-6288-4C6C-98CF-CE83622FD8D2}" type="sibTrans" cxnId="{10C6BCD3-185A-4A01-BEBE-498660F3A1F3}">
      <dgm:prSet/>
      <dgm:spPr/>
      <dgm:t>
        <a:bodyPr/>
        <a:lstStyle/>
        <a:p>
          <a:endParaRPr lang="en-US"/>
        </a:p>
      </dgm:t>
    </dgm:pt>
    <dgm:pt modelId="{1D34C1E6-10E1-483B-83BA-1A1E08529680}">
      <dgm:prSet/>
      <dgm:spPr/>
      <dgm:t>
        <a:bodyPr/>
        <a:lstStyle/>
        <a:p>
          <a:pPr rtl="0"/>
          <a:r>
            <a:rPr lang="en-US" b="1" smtClean="0"/>
            <a:t>Additional Recommendations:</a:t>
          </a:r>
          <a:endParaRPr lang="en-US"/>
        </a:p>
      </dgm:t>
    </dgm:pt>
    <dgm:pt modelId="{6C2289FA-A980-463F-AF91-348FE868608E}" type="parTrans" cxnId="{5AD376BA-BB06-4D5C-8BC0-F33C287C2DCB}">
      <dgm:prSet/>
      <dgm:spPr/>
      <dgm:t>
        <a:bodyPr/>
        <a:lstStyle/>
        <a:p>
          <a:endParaRPr lang="en-US"/>
        </a:p>
      </dgm:t>
    </dgm:pt>
    <dgm:pt modelId="{E2F5723A-5C91-402B-922D-AB26664DE13E}" type="sibTrans" cxnId="{5AD376BA-BB06-4D5C-8BC0-F33C287C2DCB}">
      <dgm:prSet/>
      <dgm:spPr/>
      <dgm:t>
        <a:bodyPr/>
        <a:lstStyle/>
        <a:p>
          <a:endParaRPr lang="en-US"/>
        </a:p>
      </dgm:t>
    </dgm:pt>
    <dgm:pt modelId="{569FA375-1546-4903-8311-D4E932D4FA12}">
      <dgm:prSet/>
      <dgm:spPr/>
      <dgm:t>
        <a:bodyPr/>
        <a:lstStyle/>
        <a:p>
          <a:pPr rtl="0"/>
          <a:r>
            <a:rPr lang="en-US" smtClean="0"/>
            <a:t>Search multiple keywords</a:t>
          </a:r>
          <a:endParaRPr lang="en-US"/>
        </a:p>
      </dgm:t>
    </dgm:pt>
    <dgm:pt modelId="{6C04E1D0-9674-4910-9480-0BF360200224}" type="parTrans" cxnId="{42A44B56-AE55-4D83-B2DE-FE0A8D466E29}">
      <dgm:prSet/>
      <dgm:spPr/>
      <dgm:t>
        <a:bodyPr/>
        <a:lstStyle/>
        <a:p>
          <a:endParaRPr lang="en-US"/>
        </a:p>
      </dgm:t>
    </dgm:pt>
    <dgm:pt modelId="{9DC1CA7E-5473-4879-9D3E-E93BC07A3996}" type="sibTrans" cxnId="{42A44B56-AE55-4D83-B2DE-FE0A8D466E29}">
      <dgm:prSet/>
      <dgm:spPr/>
      <dgm:t>
        <a:bodyPr/>
        <a:lstStyle/>
        <a:p>
          <a:endParaRPr lang="en-US"/>
        </a:p>
      </dgm:t>
    </dgm:pt>
    <dgm:pt modelId="{29F3F815-FD04-4C9B-9994-DB7E830E6A7D}">
      <dgm:prSet/>
      <dgm:spPr/>
      <dgm:t>
        <a:bodyPr/>
        <a:lstStyle/>
        <a:p>
          <a:pPr rtl="0"/>
          <a:r>
            <a:rPr lang="en-US" smtClean="0"/>
            <a:t>Filters include/exclude the filter term</a:t>
          </a:r>
          <a:endParaRPr lang="en-US"/>
        </a:p>
      </dgm:t>
    </dgm:pt>
    <dgm:pt modelId="{48980574-D720-4BB8-A18B-CF0376761BDE}" type="parTrans" cxnId="{67CF549B-1F54-47A3-8EBC-30C0CFAFD153}">
      <dgm:prSet/>
      <dgm:spPr/>
      <dgm:t>
        <a:bodyPr/>
        <a:lstStyle/>
        <a:p>
          <a:endParaRPr lang="en-US"/>
        </a:p>
      </dgm:t>
    </dgm:pt>
    <dgm:pt modelId="{929E10FB-6025-4395-9011-A3971977EE52}" type="sibTrans" cxnId="{67CF549B-1F54-47A3-8EBC-30C0CFAFD153}">
      <dgm:prSet/>
      <dgm:spPr/>
      <dgm:t>
        <a:bodyPr/>
        <a:lstStyle/>
        <a:p>
          <a:endParaRPr lang="en-US"/>
        </a:p>
      </dgm:t>
    </dgm:pt>
    <dgm:pt modelId="{F27509F8-61D7-4F16-8F44-B6985198AD1E}">
      <dgm:prSet/>
      <dgm:spPr/>
      <dgm:t>
        <a:bodyPr/>
        <a:lstStyle/>
        <a:p>
          <a:pPr rtl="0"/>
          <a:r>
            <a:rPr lang="en-US" smtClean="0"/>
            <a:t>Create personalized accounts</a:t>
          </a:r>
          <a:endParaRPr lang="en-US"/>
        </a:p>
      </dgm:t>
    </dgm:pt>
    <dgm:pt modelId="{0D6B324F-C5DE-44F0-9F11-8C2BFAA5A47B}" type="parTrans" cxnId="{2985BF78-CDCF-404C-B518-1BD1B0E745A2}">
      <dgm:prSet/>
      <dgm:spPr/>
      <dgm:t>
        <a:bodyPr/>
        <a:lstStyle/>
        <a:p>
          <a:endParaRPr lang="en-US"/>
        </a:p>
      </dgm:t>
    </dgm:pt>
    <dgm:pt modelId="{D2E33301-A683-4B09-86FD-E80E28BAB244}" type="sibTrans" cxnId="{2985BF78-CDCF-404C-B518-1BD1B0E745A2}">
      <dgm:prSet/>
      <dgm:spPr/>
      <dgm:t>
        <a:bodyPr/>
        <a:lstStyle/>
        <a:p>
          <a:endParaRPr lang="en-US"/>
        </a:p>
      </dgm:t>
    </dgm:pt>
    <dgm:pt modelId="{A5D75A3E-E621-43F8-A9F5-1E3E1BE01BAF}">
      <dgm:prSet/>
      <dgm:spPr/>
      <dgm:t>
        <a:bodyPr/>
        <a:lstStyle/>
        <a:p>
          <a:pPr rtl="0"/>
          <a:r>
            <a:rPr lang="en-US" smtClean="0"/>
            <a:t>Consolidate into one FAA NOTAM website</a:t>
          </a:r>
          <a:endParaRPr lang="en-US"/>
        </a:p>
      </dgm:t>
    </dgm:pt>
    <dgm:pt modelId="{49992AAA-2C81-4846-9312-D21B1205217E}" type="parTrans" cxnId="{1F708CD5-9536-4538-B9E0-E477297E8485}">
      <dgm:prSet/>
      <dgm:spPr/>
      <dgm:t>
        <a:bodyPr/>
        <a:lstStyle/>
        <a:p>
          <a:endParaRPr lang="en-US"/>
        </a:p>
      </dgm:t>
    </dgm:pt>
    <dgm:pt modelId="{9CD140B2-5918-4DFF-8620-F1EFB50E67AA}" type="sibTrans" cxnId="{1F708CD5-9536-4538-B9E0-E477297E8485}">
      <dgm:prSet/>
      <dgm:spPr/>
      <dgm:t>
        <a:bodyPr/>
        <a:lstStyle/>
        <a:p>
          <a:endParaRPr lang="en-US"/>
        </a:p>
      </dgm:t>
    </dgm:pt>
    <dgm:pt modelId="{F20EB672-B3F9-4813-90A2-F7A78F2CF373}" type="pres">
      <dgm:prSet presAssocID="{6AECE839-E790-4E0C-B9B3-1E4960B9E257}" presName="linear" presStyleCnt="0">
        <dgm:presLayoutVars>
          <dgm:animLvl val="lvl"/>
          <dgm:resizeHandles val="exact"/>
        </dgm:presLayoutVars>
      </dgm:prSet>
      <dgm:spPr/>
      <dgm:t>
        <a:bodyPr/>
        <a:lstStyle/>
        <a:p>
          <a:endParaRPr lang="en-US"/>
        </a:p>
      </dgm:t>
    </dgm:pt>
    <dgm:pt modelId="{6A4F3AA2-1483-430F-BEA7-33FF7E82FCBE}" type="pres">
      <dgm:prSet presAssocID="{D2D0BA3B-EF84-4FE9-BE54-4866F13A9F75}" presName="parentText" presStyleLbl="node1" presStyleIdx="0" presStyleCnt="2" custScaleY="107306">
        <dgm:presLayoutVars>
          <dgm:chMax val="0"/>
          <dgm:bulletEnabled val="1"/>
        </dgm:presLayoutVars>
      </dgm:prSet>
      <dgm:spPr/>
      <dgm:t>
        <a:bodyPr/>
        <a:lstStyle/>
        <a:p>
          <a:endParaRPr lang="en-US"/>
        </a:p>
      </dgm:t>
    </dgm:pt>
    <dgm:pt modelId="{115FE466-49AC-4ADF-9CA3-FD89C1EA2400}" type="pres">
      <dgm:prSet presAssocID="{D2D0BA3B-EF84-4FE9-BE54-4866F13A9F75}" presName="childText" presStyleLbl="revTx" presStyleIdx="0" presStyleCnt="2">
        <dgm:presLayoutVars>
          <dgm:bulletEnabled val="1"/>
        </dgm:presLayoutVars>
      </dgm:prSet>
      <dgm:spPr/>
      <dgm:t>
        <a:bodyPr/>
        <a:lstStyle/>
        <a:p>
          <a:endParaRPr lang="en-US"/>
        </a:p>
      </dgm:t>
    </dgm:pt>
    <dgm:pt modelId="{FA5161CD-3145-4577-87F9-165F4A075523}" type="pres">
      <dgm:prSet presAssocID="{1D34C1E6-10E1-483B-83BA-1A1E08529680}" presName="parentText" presStyleLbl="node1" presStyleIdx="1" presStyleCnt="2">
        <dgm:presLayoutVars>
          <dgm:chMax val="0"/>
          <dgm:bulletEnabled val="1"/>
        </dgm:presLayoutVars>
      </dgm:prSet>
      <dgm:spPr/>
      <dgm:t>
        <a:bodyPr/>
        <a:lstStyle/>
        <a:p>
          <a:endParaRPr lang="en-US"/>
        </a:p>
      </dgm:t>
    </dgm:pt>
    <dgm:pt modelId="{8F4EC95B-6860-4487-A596-466E423514C8}" type="pres">
      <dgm:prSet presAssocID="{1D34C1E6-10E1-483B-83BA-1A1E08529680}" presName="childText" presStyleLbl="revTx" presStyleIdx="1" presStyleCnt="2">
        <dgm:presLayoutVars>
          <dgm:bulletEnabled val="1"/>
        </dgm:presLayoutVars>
      </dgm:prSet>
      <dgm:spPr/>
      <dgm:t>
        <a:bodyPr/>
        <a:lstStyle/>
        <a:p>
          <a:endParaRPr lang="en-US"/>
        </a:p>
      </dgm:t>
    </dgm:pt>
  </dgm:ptLst>
  <dgm:cxnLst>
    <dgm:cxn modelId="{395EED8A-8538-466D-B934-A6086350502D}" srcId="{D2D0BA3B-EF84-4FE9-BE54-4866F13A9F75}" destId="{02E5E24F-823E-4DC9-BB91-E6C4B6AD5A10}" srcOrd="0" destOrd="0" parTransId="{3B2429AD-1E59-4932-9D84-19ADAF51EE82}" sibTransId="{46CA0561-60A6-4C28-9DF2-EC382A8FD3E3}"/>
    <dgm:cxn modelId="{5AD376BA-BB06-4D5C-8BC0-F33C287C2DCB}" srcId="{6AECE839-E790-4E0C-B9B3-1E4960B9E257}" destId="{1D34C1E6-10E1-483B-83BA-1A1E08529680}" srcOrd="1" destOrd="0" parTransId="{6C2289FA-A980-463F-AF91-348FE868608E}" sibTransId="{E2F5723A-5C91-402B-922D-AB26664DE13E}"/>
    <dgm:cxn modelId="{E37404C6-0E69-47CF-9CDE-DB0ADDB4B92D}" type="presOf" srcId="{59DDFEF2-5624-4C11-8927-00E93FB365F9}" destId="{115FE466-49AC-4ADF-9CA3-FD89C1EA2400}" srcOrd="0" destOrd="5" presId="urn:microsoft.com/office/officeart/2005/8/layout/vList2"/>
    <dgm:cxn modelId="{1F708CD5-9536-4538-B9E0-E477297E8485}" srcId="{1D34C1E6-10E1-483B-83BA-1A1E08529680}" destId="{A5D75A3E-E621-43F8-A9F5-1E3E1BE01BAF}" srcOrd="3" destOrd="0" parTransId="{49992AAA-2C81-4846-9312-D21B1205217E}" sibTransId="{9CD140B2-5918-4DFF-8620-F1EFB50E67AA}"/>
    <dgm:cxn modelId="{2985BF78-CDCF-404C-B518-1BD1B0E745A2}" srcId="{1D34C1E6-10E1-483B-83BA-1A1E08529680}" destId="{F27509F8-61D7-4F16-8F44-B6985198AD1E}" srcOrd="2" destOrd="0" parTransId="{0D6B324F-C5DE-44F0-9F11-8C2BFAA5A47B}" sibTransId="{D2E33301-A683-4B09-86FD-E80E28BAB244}"/>
    <dgm:cxn modelId="{DEDA446F-8749-436D-B0D0-C0CFA1399377}" type="presOf" srcId="{1D34C1E6-10E1-483B-83BA-1A1E08529680}" destId="{FA5161CD-3145-4577-87F9-165F4A075523}" srcOrd="0" destOrd="0" presId="urn:microsoft.com/office/officeart/2005/8/layout/vList2"/>
    <dgm:cxn modelId="{E5F9389D-5DC8-4C7B-9F73-2C6D9D305309}" type="presOf" srcId="{C8DC941D-41D2-4361-BB7D-9CE4B14A2C2A}" destId="{115FE466-49AC-4ADF-9CA3-FD89C1EA2400}" srcOrd="0" destOrd="1" presId="urn:microsoft.com/office/officeart/2005/8/layout/vList2"/>
    <dgm:cxn modelId="{9E6ACC06-17DD-4261-9AB7-57D2778CB211}" srcId="{6AECE839-E790-4E0C-B9B3-1E4960B9E257}" destId="{D2D0BA3B-EF84-4FE9-BE54-4866F13A9F75}" srcOrd="0" destOrd="0" parTransId="{7A89C4E2-9FE2-4B5A-BA23-939A7160FEA3}" sibTransId="{CBB5F81A-6CBF-4E8A-9C27-778E0E329173}"/>
    <dgm:cxn modelId="{E9E0178C-4D14-4596-B058-4289EC0FC128}" type="presOf" srcId="{02E5E24F-823E-4DC9-BB91-E6C4B6AD5A10}" destId="{115FE466-49AC-4ADF-9CA3-FD89C1EA2400}" srcOrd="0" destOrd="0" presId="urn:microsoft.com/office/officeart/2005/8/layout/vList2"/>
    <dgm:cxn modelId="{2D9A8907-8FF5-472D-96A8-8A85D9330E93}" type="presOf" srcId="{A5D75A3E-E621-43F8-A9F5-1E3E1BE01BAF}" destId="{8F4EC95B-6860-4487-A596-466E423514C8}" srcOrd="0" destOrd="3" presId="urn:microsoft.com/office/officeart/2005/8/layout/vList2"/>
    <dgm:cxn modelId="{67CF549B-1F54-47A3-8EBC-30C0CFAFD153}" srcId="{1D34C1E6-10E1-483B-83BA-1A1E08529680}" destId="{29F3F815-FD04-4C9B-9994-DB7E830E6A7D}" srcOrd="1" destOrd="0" parTransId="{48980574-D720-4BB8-A18B-CF0376761BDE}" sibTransId="{929E10FB-6025-4395-9011-A3971977EE52}"/>
    <dgm:cxn modelId="{B400C239-54EC-48B8-9DE9-8C51561DFE4E}" srcId="{D2D0BA3B-EF84-4FE9-BE54-4866F13A9F75}" destId="{045C211D-12F4-4378-A799-362FB8092247}" srcOrd="3" destOrd="0" parTransId="{7A578467-318A-49EA-B691-0630AAABE19A}" sibTransId="{AEC77098-6F9A-45D2-B82A-AAB91D9AD0EF}"/>
    <dgm:cxn modelId="{92EF7468-891E-4D6D-8C43-432382BDB933}" type="presOf" srcId="{6AECE839-E790-4E0C-B9B3-1E4960B9E257}" destId="{F20EB672-B3F9-4813-90A2-F7A78F2CF373}" srcOrd="0" destOrd="0" presId="urn:microsoft.com/office/officeart/2005/8/layout/vList2"/>
    <dgm:cxn modelId="{2B94FF9A-2921-4BDB-9DEB-DE3089798E8A}" type="presOf" srcId="{569FA375-1546-4903-8311-D4E932D4FA12}" destId="{8F4EC95B-6860-4487-A596-466E423514C8}" srcOrd="0" destOrd="0" presId="urn:microsoft.com/office/officeart/2005/8/layout/vList2"/>
    <dgm:cxn modelId="{28CC6EBD-A07A-417C-A318-5094E30D57F8}" srcId="{D2D0BA3B-EF84-4FE9-BE54-4866F13A9F75}" destId="{C8DC941D-41D2-4361-BB7D-9CE4B14A2C2A}" srcOrd="1" destOrd="0" parTransId="{016D34D6-D2E1-47E9-92E2-D3147CAFDE9D}" sibTransId="{65913DFF-9368-4CBC-A83D-2A8429C1BA5F}"/>
    <dgm:cxn modelId="{CAA03AAF-5DE0-4D28-AE15-0EDE58235735}" type="presOf" srcId="{6246AA0A-4F60-4B23-B9C8-E6B8241C80E0}" destId="{115FE466-49AC-4ADF-9CA3-FD89C1EA2400}" srcOrd="0" destOrd="2" presId="urn:microsoft.com/office/officeart/2005/8/layout/vList2"/>
    <dgm:cxn modelId="{859AA417-83BD-45D4-A160-6473F877D738}" srcId="{D2D0BA3B-EF84-4FE9-BE54-4866F13A9F75}" destId="{6246AA0A-4F60-4B23-B9C8-E6B8241C80E0}" srcOrd="2" destOrd="0" parTransId="{182BDAAC-E126-4C65-AB10-6E04FDAF1AC6}" sibTransId="{813433BF-082B-47FF-9B6E-72E1F8A76A18}"/>
    <dgm:cxn modelId="{D9F60D54-AA66-45C6-8CB4-0324F46F78D6}" srcId="{D2D0BA3B-EF84-4FE9-BE54-4866F13A9F75}" destId="{A962E95E-9242-4072-B2D6-FC9B0ABF7971}" srcOrd="4" destOrd="0" parTransId="{6747B431-63BB-41BB-A4C3-7C7E4AF9E8B8}" sibTransId="{8304A4CB-D0F7-420C-9947-FFFB5A6957E1}"/>
    <dgm:cxn modelId="{10C6BCD3-185A-4A01-BEBE-498660F3A1F3}" srcId="{D2D0BA3B-EF84-4FE9-BE54-4866F13A9F75}" destId="{59DDFEF2-5624-4C11-8927-00E93FB365F9}" srcOrd="5" destOrd="0" parTransId="{49E28031-53D5-4846-9CF3-D7DB4CD54C24}" sibTransId="{296D5F52-6288-4C6C-98CF-CE83622FD8D2}"/>
    <dgm:cxn modelId="{C6A8A759-ECC6-4146-BD33-8F25D6848FE4}" type="presOf" srcId="{29F3F815-FD04-4C9B-9994-DB7E830E6A7D}" destId="{8F4EC95B-6860-4487-A596-466E423514C8}" srcOrd="0" destOrd="1" presId="urn:microsoft.com/office/officeart/2005/8/layout/vList2"/>
    <dgm:cxn modelId="{35EE402A-5458-441C-B766-FE4CEAC22F8D}" type="presOf" srcId="{045C211D-12F4-4378-A799-362FB8092247}" destId="{115FE466-49AC-4ADF-9CA3-FD89C1EA2400}" srcOrd="0" destOrd="3" presId="urn:microsoft.com/office/officeart/2005/8/layout/vList2"/>
    <dgm:cxn modelId="{1DA4480A-11DF-461B-8179-77731F0E3F03}" type="presOf" srcId="{F27509F8-61D7-4F16-8F44-B6985198AD1E}" destId="{8F4EC95B-6860-4487-A596-466E423514C8}" srcOrd="0" destOrd="2" presId="urn:microsoft.com/office/officeart/2005/8/layout/vList2"/>
    <dgm:cxn modelId="{42A44B56-AE55-4D83-B2DE-FE0A8D466E29}" srcId="{1D34C1E6-10E1-483B-83BA-1A1E08529680}" destId="{569FA375-1546-4903-8311-D4E932D4FA12}" srcOrd="0" destOrd="0" parTransId="{6C04E1D0-9674-4910-9480-0BF360200224}" sibTransId="{9DC1CA7E-5473-4879-9D3E-E93BC07A3996}"/>
    <dgm:cxn modelId="{9ECF9C08-8C4C-43C2-BDEF-4A6CF702CA6D}" type="presOf" srcId="{D2D0BA3B-EF84-4FE9-BE54-4866F13A9F75}" destId="{6A4F3AA2-1483-430F-BEA7-33FF7E82FCBE}" srcOrd="0" destOrd="0" presId="urn:microsoft.com/office/officeart/2005/8/layout/vList2"/>
    <dgm:cxn modelId="{7E25D449-CE5C-4A0E-AAA8-D6784AA1B159}" type="presOf" srcId="{A962E95E-9242-4072-B2D6-FC9B0ABF7971}" destId="{115FE466-49AC-4ADF-9CA3-FD89C1EA2400}" srcOrd="0" destOrd="4" presId="urn:microsoft.com/office/officeart/2005/8/layout/vList2"/>
    <dgm:cxn modelId="{04DBABE2-1D07-46C1-89EF-D4F1AD227F09}" type="presParOf" srcId="{F20EB672-B3F9-4813-90A2-F7A78F2CF373}" destId="{6A4F3AA2-1483-430F-BEA7-33FF7E82FCBE}" srcOrd="0" destOrd="0" presId="urn:microsoft.com/office/officeart/2005/8/layout/vList2"/>
    <dgm:cxn modelId="{BEDB8246-401B-4BCC-B159-45BB83273BE9}" type="presParOf" srcId="{F20EB672-B3F9-4813-90A2-F7A78F2CF373}" destId="{115FE466-49AC-4ADF-9CA3-FD89C1EA2400}" srcOrd="1" destOrd="0" presId="urn:microsoft.com/office/officeart/2005/8/layout/vList2"/>
    <dgm:cxn modelId="{C81E4DD0-5863-4CF6-A23A-756E07092B6D}" type="presParOf" srcId="{F20EB672-B3F9-4813-90A2-F7A78F2CF373}" destId="{FA5161CD-3145-4577-87F9-165F4A075523}" srcOrd="2" destOrd="0" presId="urn:microsoft.com/office/officeart/2005/8/layout/vList2"/>
    <dgm:cxn modelId="{80E26BB5-0BEC-41C0-806F-AAD9C62B1BA3}" type="presParOf" srcId="{F20EB672-B3F9-4813-90A2-F7A78F2CF373}" destId="{8F4EC95B-6860-4487-A596-466E423514C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6F7468-04E2-45EA-87DA-E02894250988}"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84067F30-F9A3-47C3-969D-B4CC580B0B85}">
      <dgm:prSet/>
      <dgm:spPr/>
      <dgm:t>
        <a:bodyPr/>
        <a:lstStyle/>
        <a:p>
          <a:pPr rtl="0"/>
          <a:r>
            <a:rPr lang="en-US" b="1" smtClean="0"/>
            <a:t>Phase 1</a:t>
          </a:r>
          <a:endParaRPr lang="en-US"/>
        </a:p>
      </dgm:t>
    </dgm:pt>
    <dgm:pt modelId="{EB3C3C82-AA2E-4DCA-B205-BB5056CB6C7F}" type="parTrans" cxnId="{F1018AE4-2DC6-4BC6-8BEE-558F562E12BE}">
      <dgm:prSet/>
      <dgm:spPr/>
      <dgm:t>
        <a:bodyPr/>
        <a:lstStyle/>
        <a:p>
          <a:endParaRPr lang="en-US"/>
        </a:p>
      </dgm:t>
    </dgm:pt>
    <dgm:pt modelId="{D634CCD6-7568-41C8-8C5A-D6E29F85E228}" type="sibTrans" cxnId="{F1018AE4-2DC6-4BC6-8BEE-558F562E12BE}">
      <dgm:prSet/>
      <dgm:spPr/>
      <dgm:t>
        <a:bodyPr/>
        <a:lstStyle/>
        <a:p>
          <a:endParaRPr lang="en-US"/>
        </a:p>
      </dgm:t>
    </dgm:pt>
    <dgm:pt modelId="{12B007AE-FA76-47DD-AD74-F40F6300BDE8}">
      <dgm:prSet/>
      <dgm:spPr/>
      <dgm:t>
        <a:bodyPr/>
        <a:lstStyle/>
        <a:p>
          <a:pPr rtl="0"/>
          <a:r>
            <a:rPr lang="en-US" b="0" dirty="0" smtClean="0"/>
            <a:t>Route of Flight Query</a:t>
          </a:r>
          <a:endParaRPr lang="en-US" dirty="0"/>
        </a:p>
      </dgm:t>
    </dgm:pt>
    <dgm:pt modelId="{99D9A503-F4E1-4F34-A0C7-AD4C23E37EA8}" type="parTrans" cxnId="{7E2E04DC-A181-4C91-A385-794AE2DBEDC7}">
      <dgm:prSet/>
      <dgm:spPr/>
      <dgm:t>
        <a:bodyPr/>
        <a:lstStyle/>
        <a:p>
          <a:endParaRPr lang="en-US"/>
        </a:p>
      </dgm:t>
    </dgm:pt>
    <dgm:pt modelId="{0C251D84-6441-42F8-92A9-CB95BDDC4AF5}" type="sibTrans" cxnId="{7E2E04DC-A181-4C91-A385-794AE2DBEDC7}">
      <dgm:prSet/>
      <dgm:spPr/>
      <dgm:t>
        <a:bodyPr/>
        <a:lstStyle/>
        <a:p>
          <a:endParaRPr lang="en-US"/>
        </a:p>
      </dgm:t>
    </dgm:pt>
    <dgm:pt modelId="{E02779D1-7891-41A3-B61E-953362620259}">
      <dgm:prSet/>
      <dgm:spPr/>
      <dgm:t>
        <a:bodyPr/>
        <a:lstStyle/>
        <a:p>
          <a:pPr rtl="0"/>
          <a:r>
            <a:rPr lang="en-US" b="1" smtClean="0"/>
            <a:t>Phase 2</a:t>
          </a:r>
          <a:endParaRPr lang="en-US"/>
        </a:p>
      </dgm:t>
    </dgm:pt>
    <dgm:pt modelId="{85608155-6242-4EF1-AB74-57A6BC7CEA0D}" type="parTrans" cxnId="{5EC576FC-1A7E-4C28-BFB6-F30231D3F558}">
      <dgm:prSet/>
      <dgm:spPr/>
      <dgm:t>
        <a:bodyPr/>
        <a:lstStyle/>
        <a:p>
          <a:endParaRPr lang="en-US"/>
        </a:p>
      </dgm:t>
    </dgm:pt>
    <dgm:pt modelId="{E118BE88-749C-4748-9F32-349D5AB62B47}" type="sibTrans" cxnId="{5EC576FC-1A7E-4C28-BFB6-F30231D3F558}">
      <dgm:prSet/>
      <dgm:spPr/>
      <dgm:t>
        <a:bodyPr/>
        <a:lstStyle/>
        <a:p>
          <a:endParaRPr lang="en-US"/>
        </a:p>
      </dgm:t>
    </dgm:pt>
    <dgm:pt modelId="{CD6CAED8-37AF-4A96-9113-D53A19FAE472}">
      <dgm:prSet/>
      <dgm:spPr/>
      <dgm:t>
        <a:bodyPr/>
        <a:lstStyle/>
        <a:p>
          <a:pPr rtl="0"/>
          <a:r>
            <a:rPr lang="en-US" b="0" dirty="0" smtClean="0"/>
            <a:t>User Profiles</a:t>
          </a:r>
          <a:endParaRPr lang="en-US" dirty="0"/>
        </a:p>
      </dgm:t>
    </dgm:pt>
    <dgm:pt modelId="{12365107-3F61-4E9E-A68E-A57652D7CE38}" type="parTrans" cxnId="{72138358-1099-4730-A5E0-EFE441A0FA45}">
      <dgm:prSet/>
      <dgm:spPr/>
      <dgm:t>
        <a:bodyPr/>
        <a:lstStyle/>
        <a:p>
          <a:endParaRPr lang="en-US"/>
        </a:p>
      </dgm:t>
    </dgm:pt>
    <dgm:pt modelId="{1DDEB74D-654A-4DCC-950F-D80B61FFC67E}" type="sibTrans" cxnId="{72138358-1099-4730-A5E0-EFE441A0FA45}">
      <dgm:prSet/>
      <dgm:spPr/>
      <dgm:t>
        <a:bodyPr/>
        <a:lstStyle/>
        <a:p>
          <a:endParaRPr lang="en-US"/>
        </a:p>
      </dgm:t>
    </dgm:pt>
    <dgm:pt modelId="{A1CF64B8-99FF-4A90-8EC2-144AC7A1F75E}">
      <dgm:prSet/>
      <dgm:spPr/>
      <dgm:t>
        <a:bodyPr/>
        <a:lstStyle/>
        <a:p>
          <a:pPr rtl="0"/>
          <a:r>
            <a:rPr lang="en-US" b="1" smtClean="0"/>
            <a:t>Phase 3</a:t>
          </a:r>
          <a:endParaRPr lang="en-US"/>
        </a:p>
      </dgm:t>
    </dgm:pt>
    <dgm:pt modelId="{08B8FEF1-A31E-4BC8-A561-B5E857A6CE94}" type="parTrans" cxnId="{B44BC896-E627-440C-9DC6-D73A08E0F823}">
      <dgm:prSet/>
      <dgm:spPr/>
      <dgm:t>
        <a:bodyPr/>
        <a:lstStyle/>
        <a:p>
          <a:endParaRPr lang="en-US"/>
        </a:p>
      </dgm:t>
    </dgm:pt>
    <dgm:pt modelId="{FB0D06DA-A040-4BEA-964F-E23495D8EBD5}" type="sibTrans" cxnId="{B44BC896-E627-440C-9DC6-D73A08E0F823}">
      <dgm:prSet/>
      <dgm:spPr/>
      <dgm:t>
        <a:bodyPr/>
        <a:lstStyle/>
        <a:p>
          <a:endParaRPr lang="en-US"/>
        </a:p>
      </dgm:t>
    </dgm:pt>
    <dgm:pt modelId="{ECA6ECD8-7413-4A03-80FF-8429ECE5BA23}">
      <dgm:prSet/>
      <dgm:spPr/>
      <dgm:t>
        <a:bodyPr/>
        <a:lstStyle/>
        <a:p>
          <a:pPr rtl="0"/>
          <a:r>
            <a:rPr lang="en-US" dirty="0" smtClean="0"/>
            <a:t>User Profile Enhancements </a:t>
          </a:r>
          <a:endParaRPr lang="en-US" dirty="0"/>
        </a:p>
      </dgm:t>
    </dgm:pt>
    <dgm:pt modelId="{E011BF4E-4678-45DE-86CA-9F7460D19929}" type="parTrans" cxnId="{3C4C6062-E017-4220-A277-F48789819A60}">
      <dgm:prSet/>
      <dgm:spPr/>
      <dgm:t>
        <a:bodyPr/>
        <a:lstStyle/>
        <a:p>
          <a:endParaRPr lang="en-US"/>
        </a:p>
      </dgm:t>
    </dgm:pt>
    <dgm:pt modelId="{A77CC782-1A3C-4119-85B2-115627201F16}" type="sibTrans" cxnId="{3C4C6062-E017-4220-A277-F48789819A60}">
      <dgm:prSet/>
      <dgm:spPr/>
      <dgm:t>
        <a:bodyPr/>
        <a:lstStyle/>
        <a:p>
          <a:endParaRPr lang="en-US"/>
        </a:p>
      </dgm:t>
    </dgm:pt>
    <dgm:pt modelId="{8621DBA7-5409-4DC8-B12A-829A54BC4B2E}">
      <dgm:prSet/>
      <dgm:spPr/>
      <dgm:t>
        <a:bodyPr/>
        <a:lstStyle/>
        <a:p>
          <a:pPr rtl="0"/>
          <a:r>
            <a:rPr lang="en-US" dirty="0" smtClean="0"/>
            <a:t>Filter Enhancements</a:t>
          </a:r>
          <a:endParaRPr lang="en-US" dirty="0"/>
        </a:p>
      </dgm:t>
    </dgm:pt>
    <dgm:pt modelId="{A4D2A69D-4542-45CA-8A0C-91D0F7FEB817}" type="parTrans" cxnId="{D84CBEBE-A3DF-421C-9F0C-577F1AA2E3F8}">
      <dgm:prSet/>
      <dgm:spPr/>
      <dgm:t>
        <a:bodyPr/>
        <a:lstStyle/>
        <a:p>
          <a:endParaRPr lang="en-US"/>
        </a:p>
      </dgm:t>
    </dgm:pt>
    <dgm:pt modelId="{DFDD8350-11A6-4CF0-8C9D-E6F42803F269}" type="sibTrans" cxnId="{D84CBEBE-A3DF-421C-9F0C-577F1AA2E3F8}">
      <dgm:prSet/>
      <dgm:spPr/>
      <dgm:t>
        <a:bodyPr/>
        <a:lstStyle/>
        <a:p>
          <a:endParaRPr lang="en-US"/>
        </a:p>
      </dgm:t>
    </dgm:pt>
    <dgm:pt modelId="{BD4B3C84-DF96-4C76-B7A3-F7A5EB383110}">
      <dgm:prSet/>
      <dgm:spPr/>
      <dgm:t>
        <a:bodyPr/>
        <a:lstStyle/>
        <a:p>
          <a:pPr rtl="0"/>
          <a:r>
            <a:rPr lang="en-US" b="1" smtClean="0"/>
            <a:t>Phase 4</a:t>
          </a:r>
          <a:endParaRPr lang="en-US"/>
        </a:p>
      </dgm:t>
    </dgm:pt>
    <dgm:pt modelId="{1E6EF125-B53A-4934-9ADD-F64C82EFFC0C}" type="parTrans" cxnId="{D14E0A8F-FB84-45DC-A1C3-3D746FEA6F78}">
      <dgm:prSet/>
      <dgm:spPr/>
      <dgm:t>
        <a:bodyPr/>
        <a:lstStyle/>
        <a:p>
          <a:endParaRPr lang="en-US"/>
        </a:p>
      </dgm:t>
    </dgm:pt>
    <dgm:pt modelId="{B200E1BD-A834-4DC0-B127-B82A3D094179}" type="sibTrans" cxnId="{D14E0A8F-FB84-45DC-A1C3-3D746FEA6F78}">
      <dgm:prSet/>
      <dgm:spPr/>
      <dgm:t>
        <a:bodyPr/>
        <a:lstStyle/>
        <a:p>
          <a:endParaRPr lang="en-US"/>
        </a:p>
      </dgm:t>
    </dgm:pt>
    <dgm:pt modelId="{9B436104-FB15-45CB-BDFA-7D59A3F01511}">
      <dgm:prSet/>
      <dgm:spPr/>
      <dgm:t>
        <a:bodyPr/>
        <a:lstStyle/>
        <a:p>
          <a:pPr rtl="0"/>
          <a:r>
            <a:rPr lang="en-US" dirty="0" err="1" smtClean="0"/>
            <a:t>PilotWeb</a:t>
          </a:r>
          <a:r>
            <a:rPr lang="en-US" dirty="0" smtClean="0"/>
            <a:t> Functionality</a:t>
          </a:r>
          <a:endParaRPr lang="en-US" dirty="0"/>
        </a:p>
      </dgm:t>
    </dgm:pt>
    <dgm:pt modelId="{0D694AE7-7FF0-4D3D-8A0A-45D3FA3B0566}" type="parTrans" cxnId="{DACD2C67-04C5-42B3-A336-DA5E1004B7DA}">
      <dgm:prSet/>
      <dgm:spPr/>
      <dgm:t>
        <a:bodyPr/>
        <a:lstStyle/>
        <a:p>
          <a:endParaRPr lang="en-US"/>
        </a:p>
      </dgm:t>
    </dgm:pt>
    <dgm:pt modelId="{8EA8DAB6-2546-4728-BDF8-4400163B3083}" type="sibTrans" cxnId="{DACD2C67-04C5-42B3-A336-DA5E1004B7DA}">
      <dgm:prSet/>
      <dgm:spPr/>
      <dgm:t>
        <a:bodyPr/>
        <a:lstStyle/>
        <a:p>
          <a:endParaRPr lang="en-US"/>
        </a:p>
      </dgm:t>
    </dgm:pt>
    <dgm:pt modelId="{030333DC-CC9F-467B-A44A-1A0E59B393DB}">
      <dgm:prSet/>
      <dgm:spPr/>
      <dgm:t>
        <a:bodyPr/>
        <a:lstStyle/>
        <a:p>
          <a:pPr rtl="0"/>
          <a:r>
            <a:rPr lang="en-US" dirty="0" smtClean="0"/>
            <a:t>New Filters</a:t>
          </a:r>
          <a:endParaRPr lang="en-US" dirty="0"/>
        </a:p>
      </dgm:t>
    </dgm:pt>
    <dgm:pt modelId="{AB1215DF-A239-4A66-9AD3-8D04B9A7F615}" type="parTrans" cxnId="{602B61C1-6442-48B3-9A55-1BFAB108472D}">
      <dgm:prSet/>
      <dgm:spPr/>
    </dgm:pt>
    <dgm:pt modelId="{0776F33B-FD09-42C9-AB36-FD9882BED13A}" type="sibTrans" cxnId="{602B61C1-6442-48B3-9A55-1BFAB108472D}">
      <dgm:prSet/>
      <dgm:spPr/>
    </dgm:pt>
    <dgm:pt modelId="{AAFEE40F-B37D-45A6-A2C2-76EBAD9E5F02}">
      <dgm:prSet/>
      <dgm:spPr/>
      <dgm:t>
        <a:bodyPr/>
        <a:lstStyle/>
        <a:p>
          <a:pPr rtl="0"/>
          <a:r>
            <a:rPr lang="en-US" dirty="0" smtClean="0"/>
            <a:t>User Interface (UI) Update</a:t>
          </a:r>
          <a:endParaRPr lang="en-US" dirty="0"/>
        </a:p>
      </dgm:t>
    </dgm:pt>
    <dgm:pt modelId="{0357CAD1-2D58-4DFF-9BCB-26257D04DB00}" type="parTrans" cxnId="{A0073EB2-EB31-477A-A045-E54B9C101202}">
      <dgm:prSet/>
      <dgm:spPr/>
    </dgm:pt>
    <dgm:pt modelId="{9BC3F7D0-2109-4F1C-AE59-F7FADCBD7A79}" type="sibTrans" cxnId="{A0073EB2-EB31-477A-A045-E54B9C101202}">
      <dgm:prSet/>
      <dgm:spPr/>
    </dgm:pt>
    <dgm:pt modelId="{2EFC7916-09B7-41A1-8AA9-BFB5BBB04A0F}">
      <dgm:prSet/>
      <dgm:spPr/>
      <dgm:t>
        <a:bodyPr/>
        <a:lstStyle/>
        <a:p>
          <a:pPr rtl="0"/>
          <a:r>
            <a:rPr lang="en-US" dirty="0" smtClean="0"/>
            <a:t>Sunset </a:t>
          </a:r>
          <a:r>
            <a:rPr lang="en-US" dirty="0" err="1" smtClean="0"/>
            <a:t>PilotWeb</a:t>
          </a:r>
          <a:endParaRPr lang="en-US" dirty="0"/>
        </a:p>
      </dgm:t>
    </dgm:pt>
    <dgm:pt modelId="{E0E20A38-1698-453A-A337-3D6ABAD094F4}" type="parTrans" cxnId="{9288E916-71F4-4C91-873C-276FC76C0E48}">
      <dgm:prSet/>
      <dgm:spPr/>
    </dgm:pt>
    <dgm:pt modelId="{A467372E-47BA-4CF1-A67C-303E32592C89}" type="sibTrans" cxnId="{9288E916-71F4-4C91-873C-276FC76C0E48}">
      <dgm:prSet/>
      <dgm:spPr/>
    </dgm:pt>
    <dgm:pt modelId="{90EEBFF9-EB91-4127-8B84-FFB6AA69F6C6}" type="pres">
      <dgm:prSet presAssocID="{D06F7468-04E2-45EA-87DA-E02894250988}" presName="linearFlow" presStyleCnt="0">
        <dgm:presLayoutVars>
          <dgm:dir/>
          <dgm:animLvl val="lvl"/>
          <dgm:resizeHandles val="exact"/>
        </dgm:presLayoutVars>
      </dgm:prSet>
      <dgm:spPr/>
      <dgm:t>
        <a:bodyPr/>
        <a:lstStyle/>
        <a:p>
          <a:endParaRPr lang="en-US"/>
        </a:p>
      </dgm:t>
    </dgm:pt>
    <dgm:pt modelId="{877ADEB9-290E-4D6A-AD58-5A965978828D}" type="pres">
      <dgm:prSet presAssocID="{84067F30-F9A3-47C3-969D-B4CC580B0B85}" presName="composite" presStyleCnt="0"/>
      <dgm:spPr/>
    </dgm:pt>
    <dgm:pt modelId="{33E65626-7D0E-470A-B56F-E364E5033A68}" type="pres">
      <dgm:prSet presAssocID="{84067F30-F9A3-47C3-969D-B4CC580B0B85}" presName="parentText" presStyleLbl="alignNode1" presStyleIdx="0" presStyleCnt="4">
        <dgm:presLayoutVars>
          <dgm:chMax val="1"/>
          <dgm:bulletEnabled val="1"/>
        </dgm:presLayoutVars>
      </dgm:prSet>
      <dgm:spPr/>
      <dgm:t>
        <a:bodyPr/>
        <a:lstStyle/>
        <a:p>
          <a:endParaRPr lang="en-US"/>
        </a:p>
      </dgm:t>
    </dgm:pt>
    <dgm:pt modelId="{0AC87B44-8B3C-4946-A524-748C0C4B4C82}" type="pres">
      <dgm:prSet presAssocID="{84067F30-F9A3-47C3-969D-B4CC580B0B85}" presName="descendantText" presStyleLbl="alignAcc1" presStyleIdx="0" presStyleCnt="4">
        <dgm:presLayoutVars>
          <dgm:bulletEnabled val="1"/>
        </dgm:presLayoutVars>
      </dgm:prSet>
      <dgm:spPr/>
      <dgm:t>
        <a:bodyPr/>
        <a:lstStyle/>
        <a:p>
          <a:endParaRPr lang="en-US"/>
        </a:p>
      </dgm:t>
    </dgm:pt>
    <dgm:pt modelId="{45B27D99-93CF-406C-BDB2-0F9C6989E1D3}" type="pres">
      <dgm:prSet presAssocID="{D634CCD6-7568-41C8-8C5A-D6E29F85E228}" presName="sp" presStyleCnt="0"/>
      <dgm:spPr/>
    </dgm:pt>
    <dgm:pt modelId="{AD381D7E-F12B-4A3A-93B4-9D4B540A9444}" type="pres">
      <dgm:prSet presAssocID="{E02779D1-7891-41A3-B61E-953362620259}" presName="composite" presStyleCnt="0"/>
      <dgm:spPr/>
    </dgm:pt>
    <dgm:pt modelId="{63BAE212-B92A-44ED-B622-2725EF5B1A37}" type="pres">
      <dgm:prSet presAssocID="{E02779D1-7891-41A3-B61E-953362620259}" presName="parentText" presStyleLbl="alignNode1" presStyleIdx="1" presStyleCnt="4">
        <dgm:presLayoutVars>
          <dgm:chMax val="1"/>
          <dgm:bulletEnabled val="1"/>
        </dgm:presLayoutVars>
      </dgm:prSet>
      <dgm:spPr/>
      <dgm:t>
        <a:bodyPr/>
        <a:lstStyle/>
        <a:p>
          <a:endParaRPr lang="en-US"/>
        </a:p>
      </dgm:t>
    </dgm:pt>
    <dgm:pt modelId="{E4D08205-2769-4F8F-BBD6-5E51AC5AF68D}" type="pres">
      <dgm:prSet presAssocID="{E02779D1-7891-41A3-B61E-953362620259}" presName="descendantText" presStyleLbl="alignAcc1" presStyleIdx="1" presStyleCnt="4">
        <dgm:presLayoutVars>
          <dgm:bulletEnabled val="1"/>
        </dgm:presLayoutVars>
      </dgm:prSet>
      <dgm:spPr/>
      <dgm:t>
        <a:bodyPr/>
        <a:lstStyle/>
        <a:p>
          <a:endParaRPr lang="en-US"/>
        </a:p>
      </dgm:t>
    </dgm:pt>
    <dgm:pt modelId="{43DB0EC1-93DE-4719-B447-857C901BC76E}" type="pres">
      <dgm:prSet presAssocID="{E118BE88-749C-4748-9F32-349D5AB62B47}" presName="sp" presStyleCnt="0"/>
      <dgm:spPr/>
    </dgm:pt>
    <dgm:pt modelId="{31B4BD1E-A742-4AB1-B5C6-2ED8471FA5BE}" type="pres">
      <dgm:prSet presAssocID="{A1CF64B8-99FF-4A90-8EC2-144AC7A1F75E}" presName="composite" presStyleCnt="0"/>
      <dgm:spPr/>
    </dgm:pt>
    <dgm:pt modelId="{7151FC58-1855-45CA-9AB1-B0F0C35C470D}" type="pres">
      <dgm:prSet presAssocID="{A1CF64B8-99FF-4A90-8EC2-144AC7A1F75E}" presName="parentText" presStyleLbl="alignNode1" presStyleIdx="2" presStyleCnt="4">
        <dgm:presLayoutVars>
          <dgm:chMax val="1"/>
          <dgm:bulletEnabled val="1"/>
        </dgm:presLayoutVars>
      </dgm:prSet>
      <dgm:spPr/>
      <dgm:t>
        <a:bodyPr/>
        <a:lstStyle/>
        <a:p>
          <a:endParaRPr lang="en-US"/>
        </a:p>
      </dgm:t>
    </dgm:pt>
    <dgm:pt modelId="{23922E5E-24F1-48B4-94F3-44914DFEEFAE}" type="pres">
      <dgm:prSet presAssocID="{A1CF64B8-99FF-4A90-8EC2-144AC7A1F75E}" presName="descendantText" presStyleLbl="alignAcc1" presStyleIdx="2" presStyleCnt="4">
        <dgm:presLayoutVars>
          <dgm:bulletEnabled val="1"/>
        </dgm:presLayoutVars>
      </dgm:prSet>
      <dgm:spPr/>
      <dgm:t>
        <a:bodyPr/>
        <a:lstStyle/>
        <a:p>
          <a:endParaRPr lang="en-US"/>
        </a:p>
      </dgm:t>
    </dgm:pt>
    <dgm:pt modelId="{4E690AAB-4D20-478A-BBE0-6951A72E710C}" type="pres">
      <dgm:prSet presAssocID="{FB0D06DA-A040-4BEA-964F-E23495D8EBD5}" presName="sp" presStyleCnt="0"/>
      <dgm:spPr/>
    </dgm:pt>
    <dgm:pt modelId="{89FA398D-A426-4287-8E7E-38613D6FFE11}" type="pres">
      <dgm:prSet presAssocID="{BD4B3C84-DF96-4C76-B7A3-F7A5EB383110}" presName="composite" presStyleCnt="0"/>
      <dgm:spPr/>
    </dgm:pt>
    <dgm:pt modelId="{81F1B6E2-AB85-4B19-9E93-A40C8BACA8C8}" type="pres">
      <dgm:prSet presAssocID="{BD4B3C84-DF96-4C76-B7A3-F7A5EB383110}" presName="parentText" presStyleLbl="alignNode1" presStyleIdx="3" presStyleCnt="4">
        <dgm:presLayoutVars>
          <dgm:chMax val="1"/>
          <dgm:bulletEnabled val="1"/>
        </dgm:presLayoutVars>
      </dgm:prSet>
      <dgm:spPr/>
      <dgm:t>
        <a:bodyPr/>
        <a:lstStyle/>
        <a:p>
          <a:endParaRPr lang="en-US"/>
        </a:p>
      </dgm:t>
    </dgm:pt>
    <dgm:pt modelId="{98B8A110-6B96-416E-8646-9B7F5784EB77}" type="pres">
      <dgm:prSet presAssocID="{BD4B3C84-DF96-4C76-B7A3-F7A5EB383110}" presName="descendantText" presStyleLbl="alignAcc1" presStyleIdx="3" presStyleCnt="4">
        <dgm:presLayoutVars>
          <dgm:bulletEnabled val="1"/>
        </dgm:presLayoutVars>
      </dgm:prSet>
      <dgm:spPr/>
      <dgm:t>
        <a:bodyPr/>
        <a:lstStyle/>
        <a:p>
          <a:endParaRPr lang="en-US"/>
        </a:p>
      </dgm:t>
    </dgm:pt>
  </dgm:ptLst>
  <dgm:cxnLst>
    <dgm:cxn modelId="{1EE5B244-3080-4DCA-AC1F-1AA47578AD00}" type="presOf" srcId="{9B436104-FB15-45CB-BDFA-7D59A3F01511}" destId="{98B8A110-6B96-416E-8646-9B7F5784EB77}" srcOrd="0" destOrd="0" presId="urn:microsoft.com/office/officeart/2005/8/layout/chevron2"/>
    <dgm:cxn modelId="{602B61C1-6442-48B3-9A55-1BFAB108472D}" srcId="{84067F30-F9A3-47C3-969D-B4CC580B0B85}" destId="{030333DC-CC9F-467B-A44A-1A0E59B393DB}" srcOrd="1" destOrd="0" parTransId="{AB1215DF-A239-4A66-9AD3-8D04B9A7F615}" sibTransId="{0776F33B-FD09-42C9-AB36-FD9882BED13A}"/>
    <dgm:cxn modelId="{DBBC8191-B05B-40CE-9E25-2E3759FF7A39}" type="presOf" srcId="{D06F7468-04E2-45EA-87DA-E02894250988}" destId="{90EEBFF9-EB91-4127-8B84-FFB6AA69F6C6}" srcOrd="0" destOrd="0" presId="urn:microsoft.com/office/officeart/2005/8/layout/chevron2"/>
    <dgm:cxn modelId="{F1018AE4-2DC6-4BC6-8BEE-558F562E12BE}" srcId="{D06F7468-04E2-45EA-87DA-E02894250988}" destId="{84067F30-F9A3-47C3-969D-B4CC580B0B85}" srcOrd="0" destOrd="0" parTransId="{EB3C3C82-AA2E-4DCA-B205-BB5056CB6C7F}" sibTransId="{D634CCD6-7568-41C8-8C5A-D6E29F85E228}"/>
    <dgm:cxn modelId="{A0073EB2-EB31-477A-A045-E54B9C101202}" srcId="{84067F30-F9A3-47C3-969D-B4CC580B0B85}" destId="{AAFEE40F-B37D-45A6-A2C2-76EBAD9E5F02}" srcOrd="2" destOrd="0" parTransId="{0357CAD1-2D58-4DFF-9BCB-26257D04DB00}" sibTransId="{9BC3F7D0-2109-4F1C-AE59-F7FADCBD7A79}"/>
    <dgm:cxn modelId="{8A08A041-346C-4DDE-A0D6-DA953E1545F6}" type="presOf" srcId="{84067F30-F9A3-47C3-969D-B4CC580B0B85}" destId="{33E65626-7D0E-470A-B56F-E364E5033A68}" srcOrd="0" destOrd="0" presId="urn:microsoft.com/office/officeart/2005/8/layout/chevron2"/>
    <dgm:cxn modelId="{49DFAC80-620E-4F5D-B686-6FD3649CD5C6}" type="presOf" srcId="{12B007AE-FA76-47DD-AD74-F40F6300BDE8}" destId="{0AC87B44-8B3C-4946-A524-748C0C4B4C82}" srcOrd="0" destOrd="0" presId="urn:microsoft.com/office/officeart/2005/8/layout/chevron2"/>
    <dgm:cxn modelId="{9288E916-71F4-4C91-873C-276FC76C0E48}" srcId="{BD4B3C84-DF96-4C76-B7A3-F7A5EB383110}" destId="{2EFC7916-09B7-41A1-8AA9-BFB5BBB04A0F}" srcOrd="1" destOrd="0" parTransId="{E0E20A38-1698-453A-A337-3D6ABAD094F4}" sibTransId="{A467372E-47BA-4CF1-A67C-303E32592C89}"/>
    <dgm:cxn modelId="{5EC576FC-1A7E-4C28-BFB6-F30231D3F558}" srcId="{D06F7468-04E2-45EA-87DA-E02894250988}" destId="{E02779D1-7891-41A3-B61E-953362620259}" srcOrd="1" destOrd="0" parTransId="{85608155-6242-4EF1-AB74-57A6BC7CEA0D}" sibTransId="{E118BE88-749C-4748-9F32-349D5AB62B47}"/>
    <dgm:cxn modelId="{8F326F65-F4AB-446B-90A8-E3EE25F6CDBA}" type="presOf" srcId="{2EFC7916-09B7-41A1-8AA9-BFB5BBB04A0F}" destId="{98B8A110-6B96-416E-8646-9B7F5784EB77}" srcOrd="0" destOrd="1" presId="urn:microsoft.com/office/officeart/2005/8/layout/chevron2"/>
    <dgm:cxn modelId="{D14E0A8F-FB84-45DC-A1C3-3D746FEA6F78}" srcId="{D06F7468-04E2-45EA-87DA-E02894250988}" destId="{BD4B3C84-DF96-4C76-B7A3-F7A5EB383110}" srcOrd="3" destOrd="0" parTransId="{1E6EF125-B53A-4934-9ADD-F64C82EFFC0C}" sibTransId="{B200E1BD-A834-4DC0-B127-B82A3D094179}"/>
    <dgm:cxn modelId="{B99D3516-235C-4CBE-8614-9F95F778DF5F}" type="presOf" srcId="{030333DC-CC9F-467B-A44A-1A0E59B393DB}" destId="{0AC87B44-8B3C-4946-A524-748C0C4B4C82}" srcOrd="0" destOrd="1" presId="urn:microsoft.com/office/officeart/2005/8/layout/chevron2"/>
    <dgm:cxn modelId="{C291A9CD-4666-4468-8A62-963170B614ED}" type="presOf" srcId="{CD6CAED8-37AF-4A96-9113-D53A19FAE472}" destId="{E4D08205-2769-4F8F-BBD6-5E51AC5AF68D}" srcOrd="0" destOrd="0" presId="urn:microsoft.com/office/officeart/2005/8/layout/chevron2"/>
    <dgm:cxn modelId="{D84CBEBE-A3DF-421C-9F0C-577F1AA2E3F8}" srcId="{A1CF64B8-99FF-4A90-8EC2-144AC7A1F75E}" destId="{8621DBA7-5409-4DC8-B12A-829A54BC4B2E}" srcOrd="1" destOrd="0" parTransId="{A4D2A69D-4542-45CA-8A0C-91D0F7FEB817}" sibTransId="{DFDD8350-11A6-4CF0-8C9D-E6F42803F269}"/>
    <dgm:cxn modelId="{0C9C9D6C-0FF1-4A91-A872-8E0AEC032CFF}" type="presOf" srcId="{AAFEE40F-B37D-45A6-A2C2-76EBAD9E5F02}" destId="{0AC87B44-8B3C-4946-A524-748C0C4B4C82}" srcOrd="0" destOrd="2" presId="urn:microsoft.com/office/officeart/2005/8/layout/chevron2"/>
    <dgm:cxn modelId="{72138358-1099-4730-A5E0-EFE441A0FA45}" srcId="{E02779D1-7891-41A3-B61E-953362620259}" destId="{CD6CAED8-37AF-4A96-9113-D53A19FAE472}" srcOrd="0" destOrd="0" parTransId="{12365107-3F61-4E9E-A68E-A57652D7CE38}" sibTransId="{1DDEB74D-654A-4DCC-950F-D80B61FFC67E}"/>
    <dgm:cxn modelId="{CAAF2216-6995-4A0A-A007-C86CBE9EAA47}" type="presOf" srcId="{8621DBA7-5409-4DC8-B12A-829A54BC4B2E}" destId="{23922E5E-24F1-48B4-94F3-44914DFEEFAE}" srcOrd="0" destOrd="1" presId="urn:microsoft.com/office/officeart/2005/8/layout/chevron2"/>
    <dgm:cxn modelId="{B44BC896-E627-440C-9DC6-D73A08E0F823}" srcId="{D06F7468-04E2-45EA-87DA-E02894250988}" destId="{A1CF64B8-99FF-4A90-8EC2-144AC7A1F75E}" srcOrd="2" destOrd="0" parTransId="{08B8FEF1-A31E-4BC8-A561-B5E857A6CE94}" sibTransId="{FB0D06DA-A040-4BEA-964F-E23495D8EBD5}"/>
    <dgm:cxn modelId="{3C4C6062-E017-4220-A277-F48789819A60}" srcId="{A1CF64B8-99FF-4A90-8EC2-144AC7A1F75E}" destId="{ECA6ECD8-7413-4A03-80FF-8429ECE5BA23}" srcOrd="0" destOrd="0" parTransId="{E011BF4E-4678-45DE-86CA-9F7460D19929}" sibTransId="{A77CC782-1A3C-4119-85B2-115627201F16}"/>
    <dgm:cxn modelId="{313784A8-4AC6-485F-BC4C-4F8F4017208A}" type="presOf" srcId="{BD4B3C84-DF96-4C76-B7A3-F7A5EB383110}" destId="{81F1B6E2-AB85-4B19-9E93-A40C8BACA8C8}" srcOrd="0" destOrd="0" presId="urn:microsoft.com/office/officeart/2005/8/layout/chevron2"/>
    <dgm:cxn modelId="{7E2E04DC-A181-4C91-A385-794AE2DBEDC7}" srcId="{84067F30-F9A3-47C3-969D-B4CC580B0B85}" destId="{12B007AE-FA76-47DD-AD74-F40F6300BDE8}" srcOrd="0" destOrd="0" parTransId="{99D9A503-F4E1-4F34-A0C7-AD4C23E37EA8}" sibTransId="{0C251D84-6441-42F8-92A9-CB95BDDC4AF5}"/>
    <dgm:cxn modelId="{B9685E54-BFAB-4588-BA10-C59A631CE986}" type="presOf" srcId="{E02779D1-7891-41A3-B61E-953362620259}" destId="{63BAE212-B92A-44ED-B622-2725EF5B1A37}" srcOrd="0" destOrd="0" presId="urn:microsoft.com/office/officeart/2005/8/layout/chevron2"/>
    <dgm:cxn modelId="{DACD2C67-04C5-42B3-A336-DA5E1004B7DA}" srcId="{BD4B3C84-DF96-4C76-B7A3-F7A5EB383110}" destId="{9B436104-FB15-45CB-BDFA-7D59A3F01511}" srcOrd="0" destOrd="0" parTransId="{0D694AE7-7FF0-4D3D-8A0A-45D3FA3B0566}" sibTransId="{8EA8DAB6-2546-4728-BDF8-4400163B3083}"/>
    <dgm:cxn modelId="{AABF3431-CDAF-49FD-9A10-990D79BE244E}" type="presOf" srcId="{A1CF64B8-99FF-4A90-8EC2-144AC7A1F75E}" destId="{7151FC58-1855-45CA-9AB1-B0F0C35C470D}" srcOrd="0" destOrd="0" presId="urn:microsoft.com/office/officeart/2005/8/layout/chevron2"/>
    <dgm:cxn modelId="{3600F9EF-E767-415F-8D15-789FCC7FAEA1}" type="presOf" srcId="{ECA6ECD8-7413-4A03-80FF-8429ECE5BA23}" destId="{23922E5E-24F1-48B4-94F3-44914DFEEFAE}" srcOrd="0" destOrd="0" presId="urn:microsoft.com/office/officeart/2005/8/layout/chevron2"/>
    <dgm:cxn modelId="{B65374F8-6227-4C75-ADB2-D502C198047A}" type="presParOf" srcId="{90EEBFF9-EB91-4127-8B84-FFB6AA69F6C6}" destId="{877ADEB9-290E-4D6A-AD58-5A965978828D}" srcOrd="0" destOrd="0" presId="urn:microsoft.com/office/officeart/2005/8/layout/chevron2"/>
    <dgm:cxn modelId="{EF6474B0-5B08-4CCE-ADFD-AC0B597D6BEE}" type="presParOf" srcId="{877ADEB9-290E-4D6A-AD58-5A965978828D}" destId="{33E65626-7D0E-470A-B56F-E364E5033A68}" srcOrd="0" destOrd="0" presId="urn:microsoft.com/office/officeart/2005/8/layout/chevron2"/>
    <dgm:cxn modelId="{60CA284F-4788-4293-BD86-055907C34854}" type="presParOf" srcId="{877ADEB9-290E-4D6A-AD58-5A965978828D}" destId="{0AC87B44-8B3C-4946-A524-748C0C4B4C82}" srcOrd="1" destOrd="0" presId="urn:microsoft.com/office/officeart/2005/8/layout/chevron2"/>
    <dgm:cxn modelId="{02B4F4F8-1B06-4480-BB41-32339613BB6D}" type="presParOf" srcId="{90EEBFF9-EB91-4127-8B84-FFB6AA69F6C6}" destId="{45B27D99-93CF-406C-BDB2-0F9C6989E1D3}" srcOrd="1" destOrd="0" presId="urn:microsoft.com/office/officeart/2005/8/layout/chevron2"/>
    <dgm:cxn modelId="{3A2E32D0-F736-49D0-9FA6-C51C9CFDC0E4}" type="presParOf" srcId="{90EEBFF9-EB91-4127-8B84-FFB6AA69F6C6}" destId="{AD381D7E-F12B-4A3A-93B4-9D4B540A9444}" srcOrd="2" destOrd="0" presId="urn:microsoft.com/office/officeart/2005/8/layout/chevron2"/>
    <dgm:cxn modelId="{CAB8A889-78AC-4F87-BB8E-573A39AE94F8}" type="presParOf" srcId="{AD381D7E-F12B-4A3A-93B4-9D4B540A9444}" destId="{63BAE212-B92A-44ED-B622-2725EF5B1A37}" srcOrd="0" destOrd="0" presId="urn:microsoft.com/office/officeart/2005/8/layout/chevron2"/>
    <dgm:cxn modelId="{CDBB2B20-0D5F-4C16-AE29-4490505655C2}" type="presParOf" srcId="{AD381D7E-F12B-4A3A-93B4-9D4B540A9444}" destId="{E4D08205-2769-4F8F-BBD6-5E51AC5AF68D}" srcOrd="1" destOrd="0" presId="urn:microsoft.com/office/officeart/2005/8/layout/chevron2"/>
    <dgm:cxn modelId="{324D367F-12DB-464E-9449-E9104291A73F}" type="presParOf" srcId="{90EEBFF9-EB91-4127-8B84-FFB6AA69F6C6}" destId="{43DB0EC1-93DE-4719-B447-857C901BC76E}" srcOrd="3" destOrd="0" presId="urn:microsoft.com/office/officeart/2005/8/layout/chevron2"/>
    <dgm:cxn modelId="{E67CA30D-4C47-48DE-8928-9E804D645C89}" type="presParOf" srcId="{90EEBFF9-EB91-4127-8B84-FFB6AA69F6C6}" destId="{31B4BD1E-A742-4AB1-B5C6-2ED8471FA5BE}" srcOrd="4" destOrd="0" presId="urn:microsoft.com/office/officeart/2005/8/layout/chevron2"/>
    <dgm:cxn modelId="{1C013B03-8811-4D9D-A575-A3051A8632DB}" type="presParOf" srcId="{31B4BD1E-A742-4AB1-B5C6-2ED8471FA5BE}" destId="{7151FC58-1855-45CA-9AB1-B0F0C35C470D}" srcOrd="0" destOrd="0" presId="urn:microsoft.com/office/officeart/2005/8/layout/chevron2"/>
    <dgm:cxn modelId="{DB89C79E-AB31-437A-8C1F-F129DB340BB0}" type="presParOf" srcId="{31B4BD1E-A742-4AB1-B5C6-2ED8471FA5BE}" destId="{23922E5E-24F1-48B4-94F3-44914DFEEFAE}" srcOrd="1" destOrd="0" presId="urn:microsoft.com/office/officeart/2005/8/layout/chevron2"/>
    <dgm:cxn modelId="{7DD61910-89EB-4C7C-8336-2A6E87071F07}" type="presParOf" srcId="{90EEBFF9-EB91-4127-8B84-FFB6AA69F6C6}" destId="{4E690AAB-4D20-478A-BBE0-6951A72E710C}" srcOrd="5" destOrd="0" presId="urn:microsoft.com/office/officeart/2005/8/layout/chevron2"/>
    <dgm:cxn modelId="{F5984329-BA9E-4218-9655-2C387B1888E8}" type="presParOf" srcId="{90EEBFF9-EB91-4127-8B84-FFB6AA69F6C6}" destId="{89FA398D-A426-4287-8E7E-38613D6FFE11}" srcOrd="6" destOrd="0" presId="urn:microsoft.com/office/officeart/2005/8/layout/chevron2"/>
    <dgm:cxn modelId="{1F04C7FE-78A3-4687-8CF5-1CCB28DDDDDF}" type="presParOf" srcId="{89FA398D-A426-4287-8E7E-38613D6FFE11}" destId="{81F1B6E2-AB85-4B19-9E93-A40C8BACA8C8}" srcOrd="0" destOrd="0" presId="urn:microsoft.com/office/officeart/2005/8/layout/chevron2"/>
    <dgm:cxn modelId="{8981E678-5CD0-49EB-9AC8-CDFAE24D739C}" type="presParOf" srcId="{89FA398D-A426-4287-8E7E-38613D6FFE11}" destId="{98B8A110-6B96-416E-8646-9B7F5784EB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321DC-01CB-4969-AF0C-2D0378F68521}"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AC329588-00D8-450D-9BD7-CDB703CCB343}">
      <dgm:prSet custT="1"/>
      <dgm:spPr/>
      <dgm:t>
        <a:bodyPr/>
        <a:lstStyle/>
        <a:p>
          <a:pPr rtl="0"/>
          <a:r>
            <a:rPr lang="en-US" sz="1800" b="1" dirty="0" smtClean="0"/>
            <a:t>Phase 1</a:t>
          </a:r>
          <a:endParaRPr lang="en-US" sz="1800" dirty="0"/>
        </a:p>
      </dgm:t>
    </dgm:pt>
    <dgm:pt modelId="{6CD7BF48-69F4-435C-88C9-77018761EE50}" type="parTrans" cxnId="{B4C67A45-A2BA-4E11-AFE8-0BAFF977028F}">
      <dgm:prSet/>
      <dgm:spPr/>
      <dgm:t>
        <a:bodyPr/>
        <a:lstStyle/>
        <a:p>
          <a:endParaRPr lang="en-US"/>
        </a:p>
      </dgm:t>
    </dgm:pt>
    <dgm:pt modelId="{0CF5C6EB-D9DB-4D3B-97BC-ADE7E983549D}" type="sibTrans" cxnId="{B4C67A45-A2BA-4E11-AFE8-0BAFF977028F}">
      <dgm:prSet/>
      <dgm:spPr/>
      <dgm:t>
        <a:bodyPr/>
        <a:lstStyle/>
        <a:p>
          <a:endParaRPr lang="en-US"/>
        </a:p>
      </dgm:t>
    </dgm:pt>
    <dgm:pt modelId="{3AAD54A3-0F77-4307-853A-73295545CE82}">
      <dgm:prSet/>
      <dgm:spPr/>
      <dgm:t>
        <a:bodyPr/>
        <a:lstStyle/>
        <a:p>
          <a:pPr rtl="0"/>
          <a:r>
            <a:rPr lang="en-US" b="1" dirty="0" smtClean="0"/>
            <a:t>Phase 2</a:t>
          </a:r>
          <a:endParaRPr lang="en-US" dirty="0"/>
        </a:p>
      </dgm:t>
    </dgm:pt>
    <dgm:pt modelId="{941E4B41-5B9A-416F-BACD-9E6C60A47C02}" type="parTrans" cxnId="{E35AE0A1-2EAF-4D4C-AA2A-AA792C852295}">
      <dgm:prSet/>
      <dgm:spPr/>
      <dgm:t>
        <a:bodyPr/>
        <a:lstStyle/>
        <a:p>
          <a:endParaRPr lang="en-US"/>
        </a:p>
      </dgm:t>
    </dgm:pt>
    <dgm:pt modelId="{F2D5AD8D-FB44-4C35-8EBE-15333C8E15F9}" type="sibTrans" cxnId="{E35AE0A1-2EAF-4D4C-AA2A-AA792C852295}">
      <dgm:prSet/>
      <dgm:spPr/>
      <dgm:t>
        <a:bodyPr/>
        <a:lstStyle/>
        <a:p>
          <a:endParaRPr lang="en-US"/>
        </a:p>
      </dgm:t>
    </dgm:pt>
    <dgm:pt modelId="{275DCE64-F7A8-4C1B-BC65-8E155F572BF4}">
      <dgm:prSet/>
      <dgm:spPr/>
      <dgm:t>
        <a:bodyPr/>
        <a:lstStyle/>
        <a:p>
          <a:pPr rtl="0"/>
          <a:r>
            <a:rPr lang="en-US" b="1" dirty="0" smtClean="0"/>
            <a:t>Phase 3</a:t>
          </a:r>
          <a:endParaRPr lang="en-US" dirty="0"/>
        </a:p>
      </dgm:t>
    </dgm:pt>
    <dgm:pt modelId="{AE1C83F9-7866-4148-941E-B11DF20A3540}" type="parTrans" cxnId="{E413362B-4ABE-4C23-A564-50E91A32A9A9}">
      <dgm:prSet/>
      <dgm:spPr/>
      <dgm:t>
        <a:bodyPr/>
        <a:lstStyle/>
        <a:p>
          <a:endParaRPr lang="en-US"/>
        </a:p>
      </dgm:t>
    </dgm:pt>
    <dgm:pt modelId="{B9B16151-198A-42E0-8EB9-4D87C91FB085}" type="sibTrans" cxnId="{E413362B-4ABE-4C23-A564-50E91A32A9A9}">
      <dgm:prSet/>
      <dgm:spPr/>
      <dgm:t>
        <a:bodyPr/>
        <a:lstStyle/>
        <a:p>
          <a:endParaRPr lang="en-US"/>
        </a:p>
      </dgm:t>
    </dgm:pt>
    <dgm:pt modelId="{9FCEAA33-B50E-4CD5-879F-8EC598F0050F}">
      <dgm:prSet/>
      <dgm:spPr/>
      <dgm:t>
        <a:bodyPr/>
        <a:lstStyle/>
        <a:p>
          <a:pPr rtl="0"/>
          <a:r>
            <a:rPr lang="en-US" b="1" dirty="0" smtClean="0"/>
            <a:t>Phase 4</a:t>
          </a:r>
          <a:endParaRPr lang="en-US" dirty="0"/>
        </a:p>
      </dgm:t>
    </dgm:pt>
    <dgm:pt modelId="{AE3880D0-233E-4A4D-BB25-41AE5628884D}" type="parTrans" cxnId="{FBB178AA-45FB-447B-9C4B-0ED26B0A10E3}">
      <dgm:prSet/>
      <dgm:spPr/>
      <dgm:t>
        <a:bodyPr/>
        <a:lstStyle/>
        <a:p>
          <a:endParaRPr lang="en-US"/>
        </a:p>
      </dgm:t>
    </dgm:pt>
    <dgm:pt modelId="{A7ADA5C6-F21D-4710-9151-F5A8AC9C3DA7}" type="sibTrans" cxnId="{FBB178AA-45FB-447B-9C4B-0ED26B0A10E3}">
      <dgm:prSet/>
      <dgm:spPr/>
      <dgm:t>
        <a:bodyPr/>
        <a:lstStyle/>
        <a:p>
          <a:endParaRPr lang="en-US"/>
        </a:p>
      </dgm:t>
    </dgm:pt>
    <dgm:pt modelId="{E125CCFA-FEEE-4FE8-B3B7-BFF545641D7F}">
      <dgm:prSet custT="1"/>
      <dgm:spPr/>
      <dgm:t>
        <a:bodyPr/>
        <a:lstStyle/>
        <a:p>
          <a:pPr rtl="0"/>
          <a:r>
            <a:rPr lang="en-US" sz="1600" dirty="0" smtClean="0"/>
            <a:t>Route of Flight Query</a:t>
          </a:r>
          <a:endParaRPr lang="en-US" sz="1600" dirty="0"/>
        </a:p>
      </dgm:t>
    </dgm:pt>
    <dgm:pt modelId="{16A54954-6FBA-4D4D-98B6-432AE9B96BFE}" type="parTrans" cxnId="{10C3AB7B-91C5-4EA3-839F-EC7C4160C2BF}">
      <dgm:prSet/>
      <dgm:spPr/>
      <dgm:t>
        <a:bodyPr/>
        <a:lstStyle/>
        <a:p>
          <a:endParaRPr lang="en-US"/>
        </a:p>
      </dgm:t>
    </dgm:pt>
    <dgm:pt modelId="{0D13232C-4659-4143-AEC4-8017065D26F3}" type="sibTrans" cxnId="{10C3AB7B-91C5-4EA3-839F-EC7C4160C2BF}">
      <dgm:prSet/>
      <dgm:spPr/>
      <dgm:t>
        <a:bodyPr/>
        <a:lstStyle/>
        <a:p>
          <a:endParaRPr lang="en-US"/>
        </a:p>
      </dgm:t>
    </dgm:pt>
    <dgm:pt modelId="{B7EA85BA-D248-46D2-930D-992FA35E44F8}">
      <dgm:prSet custT="1"/>
      <dgm:spPr/>
      <dgm:t>
        <a:bodyPr/>
        <a:lstStyle/>
        <a:p>
          <a:pPr rtl="0"/>
          <a:r>
            <a:rPr lang="en-US" sz="1600" dirty="0" smtClean="0"/>
            <a:t>New Filters</a:t>
          </a:r>
          <a:endParaRPr lang="en-US" sz="1600" dirty="0"/>
        </a:p>
      </dgm:t>
    </dgm:pt>
    <dgm:pt modelId="{3FAAB17A-5912-464C-9C3D-A1D3647210F8}" type="parTrans" cxnId="{2B82891B-1A3F-465B-A6B1-523DD02A43A1}">
      <dgm:prSet/>
      <dgm:spPr/>
      <dgm:t>
        <a:bodyPr/>
        <a:lstStyle/>
        <a:p>
          <a:endParaRPr lang="en-US"/>
        </a:p>
      </dgm:t>
    </dgm:pt>
    <dgm:pt modelId="{33D73559-3ED1-4C32-986A-5BC022EBD260}" type="sibTrans" cxnId="{2B82891B-1A3F-465B-A6B1-523DD02A43A1}">
      <dgm:prSet/>
      <dgm:spPr/>
      <dgm:t>
        <a:bodyPr/>
        <a:lstStyle/>
        <a:p>
          <a:endParaRPr lang="en-US"/>
        </a:p>
      </dgm:t>
    </dgm:pt>
    <dgm:pt modelId="{1934A331-991D-4033-AE63-B7FCC435C16F}">
      <dgm:prSet/>
      <dgm:spPr/>
      <dgm:t>
        <a:bodyPr/>
        <a:lstStyle/>
        <a:p>
          <a:pPr rtl="0"/>
          <a:r>
            <a:rPr lang="en-US" dirty="0" smtClean="0"/>
            <a:t>User Profiles</a:t>
          </a:r>
          <a:endParaRPr lang="en-US" dirty="0"/>
        </a:p>
      </dgm:t>
    </dgm:pt>
    <dgm:pt modelId="{42140716-542E-477F-AC7B-7C810ED08093}" type="parTrans" cxnId="{5324B802-8844-447F-A6B1-DBDF04192AB1}">
      <dgm:prSet/>
      <dgm:spPr/>
      <dgm:t>
        <a:bodyPr/>
        <a:lstStyle/>
        <a:p>
          <a:endParaRPr lang="en-US"/>
        </a:p>
      </dgm:t>
    </dgm:pt>
    <dgm:pt modelId="{F97CFEF5-58BB-443C-B601-19BF7227C6DB}" type="sibTrans" cxnId="{5324B802-8844-447F-A6B1-DBDF04192AB1}">
      <dgm:prSet/>
      <dgm:spPr/>
      <dgm:t>
        <a:bodyPr/>
        <a:lstStyle/>
        <a:p>
          <a:endParaRPr lang="en-US"/>
        </a:p>
      </dgm:t>
    </dgm:pt>
    <dgm:pt modelId="{CB76D6F7-593D-4E01-89C7-280DDE917571}">
      <dgm:prSet/>
      <dgm:spPr/>
      <dgm:t>
        <a:bodyPr/>
        <a:lstStyle/>
        <a:p>
          <a:pPr rtl="0"/>
          <a:r>
            <a:rPr lang="en-US" dirty="0" smtClean="0"/>
            <a:t>User Profile Enhancements</a:t>
          </a:r>
          <a:endParaRPr lang="en-US" dirty="0"/>
        </a:p>
      </dgm:t>
    </dgm:pt>
    <dgm:pt modelId="{D38F37ED-67CF-49FB-ABFD-15796286D82C}" type="parTrans" cxnId="{AC69CCB5-8A6A-4056-B0C3-904358FAC7B7}">
      <dgm:prSet/>
      <dgm:spPr/>
      <dgm:t>
        <a:bodyPr/>
        <a:lstStyle/>
        <a:p>
          <a:endParaRPr lang="en-US"/>
        </a:p>
      </dgm:t>
    </dgm:pt>
    <dgm:pt modelId="{87B7A111-D66B-4CC7-80E4-B8E6AAA8B948}" type="sibTrans" cxnId="{AC69CCB5-8A6A-4056-B0C3-904358FAC7B7}">
      <dgm:prSet/>
      <dgm:spPr/>
      <dgm:t>
        <a:bodyPr/>
        <a:lstStyle/>
        <a:p>
          <a:endParaRPr lang="en-US"/>
        </a:p>
      </dgm:t>
    </dgm:pt>
    <dgm:pt modelId="{C5056FFC-21F5-459C-833C-A22C50A552B2}">
      <dgm:prSet/>
      <dgm:spPr/>
      <dgm:t>
        <a:bodyPr/>
        <a:lstStyle/>
        <a:p>
          <a:pPr rtl="0"/>
          <a:r>
            <a:rPr lang="en-US" dirty="0" err="1" smtClean="0"/>
            <a:t>PilotWeb</a:t>
          </a:r>
          <a:r>
            <a:rPr lang="en-US" dirty="0" smtClean="0"/>
            <a:t> Functionality</a:t>
          </a:r>
          <a:endParaRPr lang="en-US" dirty="0"/>
        </a:p>
      </dgm:t>
    </dgm:pt>
    <dgm:pt modelId="{D9A865AD-6811-4AEB-B325-6FFEEA623B1C}" type="parTrans" cxnId="{F397A49A-BE6C-4EFF-97D2-E13211A3FDCE}">
      <dgm:prSet/>
      <dgm:spPr/>
      <dgm:t>
        <a:bodyPr/>
        <a:lstStyle/>
        <a:p>
          <a:endParaRPr lang="en-US"/>
        </a:p>
      </dgm:t>
    </dgm:pt>
    <dgm:pt modelId="{474B16F6-40EB-4413-A8A6-09BE8B3DEA0B}" type="sibTrans" cxnId="{F397A49A-BE6C-4EFF-97D2-E13211A3FDCE}">
      <dgm:prSet/>
      <dgm:spPr/>
      <dgm:t>
        <a:bodyPr/>
        <a:lstStyle/>
        <a:p>
          <a:endParaRPr lang="en-US"/>
        </a:p>
      </dgm:t>
    </dgm:pt>
    <dgm:pt modelId="{78BBA379-E1DD-4C57-AF8F-F54BDC5A7F70}">
      <dgm:prSet custT="1"/>
      <dgm:spPr/>
      <dgm:t>
        <a:bodyPr/>
        <a:lstStyle/>
        <a:p>
          <a:pPr rtl="0"/>
          <a:r>
            <a:rPr lang="en-US" sz="1600" dirty="0" smtClean="0"/>
            <a:t>UI Updates</a:t>
          </a:r>
          <a:endParaRPr lang="en-US" sz="1600" dirty="0"/>
        </a:p>
      </dgm:t>
    </dgm:pt>
    <dgm:pt modelId="{D839AEE2-0F0E-4C20-A86D-FF09B8B07E67}" type="parTrans" cxnId="{6BB1D75C-36BB-408B-8277-CCF7FFEA8EDA}">
      <dgm:prSet/>
      <dgm:spPr/>
      <dgm:t>
        <a:bodyPr/>
        <a:lstStyle/>
        <a:p>
          <a:endParaRPr lang="en-US"/>
        </a:p>
      </dgm:t>
    </dgm:pt>
    <dgm:pt modelId="{A4B3542E-2957-48A6-8D04-3E1FC9EA9DD1}" type="sibTrans" cxnId="{6BB1D75C-36BB-408B-8277-CCF7FFEA8EDA}">
      <dgm:prSet/>
      <dgm:spPr/>
      <dgm:t>
        <a:bodyPr/>
        <a:lstStyle/>
        <a:p>
          <a:endParaRPr lang="en-US"/>
        </a:p>
      </dgm:t>
    </dgm:pt>
    <dgm:pt modelId="{C368D451-1879-4344-8EBF-E52F3BC7B742}">
      <dgm:prSet/>
      <dgm:spPr/>
      <dgm:t>
        <a:bodyPr/>
        <a:lstStyle/>
        <a:p>
          <a:pPr rtl="0"/>
          <a:r>
            <a:rPr lang="en-US" dirty="0" smtClean="0"/>
            <a:t>Filter Enhancements</a:t>
          </a:r>
          <a:endParaRPr lang="en-US" dirty="0"/>
        </a:p>
      </dgm:t>
    </dgm:pt>
    <dgm:pt modelId="{BE056576-6B0A-414C-95F2-A0A90F589563}" type="parTrans" cxnId="{9795A900-E554-4390-B1B8-42E4D752DA40}">
      <dgm:prSet/>
      <dgm:spPr/>
      <dgm:t>
        <a:bodyPr/>
        <a:lstStyle/>
        <a:p>
          <a:endParaRPr lang="en-US"/>
        </a:p>
      </dgm:t>
    </dgm:pt>
    <dgm:pt modelId="{7FA0231E-1989-4C64-A38C-41B06CAD8D0D}" type="sibTrans" cxnId="{9795A900-E554-4390-B1B8-42E4D752DA40}">
      <dgm:prSet/>
      <dgm:spPr/>
      <dgm:t>
        <a:bodyPr/>
        <a:lstStyle/>
        <a:p>
          <a:endParaRPr lang="en-US"/>
        </a:p>
      </dgm:t>
    </dgm:pt>
    <dgm:pt modelId="{3F7E619A-ECA0-410B-85DC-926FE52297A1}">
      <dgm:prSet/>
      <dgm:spPr/>
      <dgm:t>
        <a:bodyPr/>
        <a:lstStyle/>
        <a:p>
          <a:pPr rtl="0"/>
          <a:r>
            <a:rPr lang="en-US" dirty="0" smtClean="0"/>
            <a:t>Sunset </a:t>
          </a:r>
          <a:r>
            <a:rPr lang="en-US" dirty="0" err="1" smtClean="0"/>
            <a:t>PilotWeb</a:t>
          </a:r>
          <a:endParaRPr lang="en-US" dirty="0"/>
        </a:p>
      </dgm:t>
    </dgm:pt>
    <dgm:pt modelId="{C9232C8E-A671-466D-AC0B-406899BBC406}" type="parTrans" cxnId="{62E9F0EF-3FEC-4D4F-B4A1-39867A84988B}">
      <dgm:prSet/>
      <dgm:spPr/>
      <dgm:t>
        <a:bodyPr/>
        <a:lstStyle/>
        <a:p>
          <a:endParaRPr lang="en-US"/>
        </a:p>
      </dgm:t>
    </dgm:pt>
    <dgm:pt modelId="{B674CF3A-CC82-4476-AF11-D3098BB34274}" type="sibTrans" cxnId="{62E9F0EF-3FEC-4D4F-B4A1-39867A84988B}">
      <dgm:prSet/>
      <dgm:spPr/>
      <dgm:t>
        <a:bodyPr/>
        <a:lstStyle/>
        <a:p>
          <a:endParaRPr lang="en-US"/>
        </a:p>
      </dgm:t>
    </dgm:pt>
    <dgm:pt modelId="{D613B132-1C32-4A0D-9FE6-33F2FF8693ED}" type="pres">
      <dgm:prSet presAssocID="{40D321DC-01CB-4969-AF0C-2D0378F68521}" presName="outerComposite" presStyleCnt="0">
        <dgm:presLayoutVars>
          <dgm:chMax val="5"/>
          <dgm:dir/>
          <dgm:resizeHandles val="exact"/>
        </dgm:presLayoutVars>
      </dgm:prSet>
      <dgm:spPr/>
      <dgm:t>
        <a:bodyPr/>
        <a:lstStyle/>
        <a:p>
          <a:endParaRPr lang="en-US"/>
        </a:p>
      </dgm:t>
    </dgm:pt>
    <dgm:pt modelId="{A9CC0591-D285-4F29-BFEF-BB9A2A076612}" type="pres">
      <dgm:prSet presAssocID="{40D321DC-01CB-4969-AF0C-2D0378F68521}" presName="dummyMaxCanvas" presStyleCnt="0">
        <dgm:presLayoutVars/>
      </dgm:prSet>
      <dgm:spPr/>
    </dgm:pt>
    <dgm:pt modelId="{495D2642-7FE3-49FF-A7AC-65E8DD6AA0BD}" type="pres">
      <dgm:prSet presAssocID="{40D321DC-01CB-4969-AF0C-2D0378F68521}" presName="FourNodes_1" presStyleLbl="node1" presStyleIdx="0" presStyleCnt="4">
        <dgm:presLayoutVars>
          <dgm:bulletEnabled val="1"/>
        </dgm:presLayoutVars>
      </dgm:prSet>
      <dgm:spPr/>
      <dgm:t>
        <a:bodyPr/>
        <a:lstStyle/>
        <a:p>
          <a:endParaRPr lang="en-US"/>
        </a:p>
      </dgm:t>
    </dgm:pt>
    <dgm:pt modelId="{3F99C8E1-EFED-4ECA-A134-E2DBAE088EB3}" type="pres">
      <dgm:prSet presAssocID="{40D321DC-01CB-4969-AF0C-2D0378F68521}" presName="FourNodes_2" presStyleLbl="node1" presStyleIdx="1" presStyleCnt="4">
        <dgm:presLayoutVars>
          <dgm:bulletEnabled val="1"/>
        </dgm:presLayoutVars>
      </dgm:prSet>
      <dgm:spPr/>
      <dgm:t>
        <a:bodyPr/>
        <a:lstStyle/>
        <a:p>
          <a:endParaRPr lang="en-US"/>
        </a:p>
      </dgm:t>
    </dgm:pt>
    <dgm:pt modelId="{B28272C1-4A8F-41C9-B8F9-2F2AF4165186}" type="pres">
      <dgm:prSet presAssocID="{40D321DC-01CB-4969-AF0C-2D0378F68521}" presName="FourNodes_3" presStyleLbl="node1" presStyleIdx="2" presStyleCnt="4">
        <dgm:presLayoutVars>
          <dgm:bulletEnabled val="1"/>
        </dgm:presLayoutVars>
      </dgm:prSet>
      <dgm:spPr/>
      <dgm:t>
        <a:bodyPr/>
        <a:lstStyle/>
        <a:p>
          <a:endParaRPr lang="en-US"/>
        </a:p>
      </dgm:t>
    </dgm:pt>
    <dgm:pt modelId="{6ED6DDC2-A7F2-4090-93CE-0E51F2D38086}" type="pres">
      <dgm:prSet presAssocID="{40D321DC-01CB-4969-AF0C-2D0378F68521}" presName="FourNodes_4" presStyleLbl="node1" presStyleIdx="3" presStyleCnt="4">
        <dgm:presLayoutVars>
          <dgm:bulletEnabled val="1"/>
        </dgm:presLayoutVars>
      </dgm:prSet>
      <dgm:spPr/>
      <dgm:t>
        <a:bodyPr/>
        <a:lstStyle/>
        <a:p>
          <a:endParaRPr lang="en-US"/>
        </a:p>
      </dgm:t>
    </dgm:pt>
    <dgm:pt modelId="{0F4153AD-8FD8-4669-B9BF-F35F93706B96}" type="pres">
      <dgm:prSet presAssocID="{40D321DC-01CB-4969-AF0C-2D0378F68521}" presName="FourConn_1-2" presStyleLbl="fgAccFollowNode1" presStyleIdx="0" presStyleCnt="3">
        <dgm:presLayoutVars>
          <dgm:bulletEnabled val="1"/>
        </dgm:presLayoutVars>
      </dgm:prSet>
      <dgm:spPr/>
      <dgm:t>
        <a:bodyPr/>
        <a:lstStyle/>
        <a:p>
          <a:endParaRPr lang="en-US"/>
        </a:p>
      </dgm:t>
    </dgm:pt>
    <dgm:pt modelId="{158248CB-D787-4523-BF93-2F76CAE554DB}" type="pres">
      <dgm:prSet presAssocID="{40D321DC-01CB-4969-AF0C-2D0378F68521}" presName="FourConn_2-3" presStyleLbl="fgAccFollowNode1" presStyleIdx="1" presStyleCnt="3">
        <dgm:presLayoutVars>
          <dgm:bulletEnabled val="1"/>
        </dgm:presLayoutVars>
      </dgm:prSet>
      <dgm:spPr/>
      <dgm:t>
        <a:bodyPr/>
        <a:lstStyle/>
        <a:p>
          <a:endParaRPr lang="en-US"/>
        </a:p>
      </dgm:t>
    </dgm:pt>
    <dgm:pt modelId="{F084EB81-BA4D-4A45-B8B4-DD23D5F6328D}" type="pres">
      <dgm:prSet presAssocID="{40D321DC-01CB-4969-AF0C-2D0378F68521}" presName="FourConn_3-4" presStyleLbl="fgAccFollowNode1" presStyleIdx="2" presStyleCnt="3">
        <dgm:presLayoutVars>
          <dgm:bulletEnabled val="1"/>
        </dgm:presLayoutVars>
      </dgm:prSet>
      <dgm:spPr/>
      <dgm:t>
        <a:bodyPr/>
        <a:lstStyle/>
        <a:p>
          <a:endParaRPr lang="en-US"/>
        </a:p>
      </dgm:t>
    </dgm:pt>
    <dgm:pt modelId="{F18798FB-42FD-4BF9-A02D-DE131A33ADC7}" type="pres">
      <dgm:prSet presAssocID="{40D321DC-01CB-4969-AF0C-2D0378F68521}" presName="FourNodes_1_text" presStyleLbl="node1" presStyleIdx="3" presStyleCnt="4">
        <dgm:presLayoutVars>
          <dgm:bulletEnabled val="1"/>
        </dgm:presLayoutVars>
      </dgm:prSet>
      <dgm:spPr/>
      <dgm:t>
        <a:bodyPr/>
        <a:lstStyle/>
        <a:p>
          <a:endParaRPr lang="en-US"/>
        </a:p>
      </dgm:t>
    </dgm:pt>
    <dgm:pt modelId="{323C66F4-D06D-41ED-B60A-027469E891EB}" type="pres">
      <dgm:prSet presAssocID="{40D321DC-01CB-4969-AF0C-2D0378F68521}" presName="FourNodes_2_text" presStyleLbl="node1" presStyleIdx="3" presStyleCnt="4">
        <dgm:presLayoutVars>
          <dgm:bulletEnabled val="1"/>
        </dgm:presLayoutVars>
      </dgm:prSet>
      <dgm:spPr/>
      <dgm:t>
        <a:bodyPr/>
        <a:lstStyle/>
        <a:p>
          <a:endParaRPr lang="en-US"/>
        </a:p>
      </dgm:t>
    </dgm:pt>
    <dgm:pt modelId="{F9B8A275-B888-418B-B083-3E63639717EF}" type="pres">
      <dgm:prSet presAssocID="{40D321DC-01CB-4969-AF0C-2D0378F68521}" presName="FourNodes_3_text" presStyleLbl="node1" presStyleIdx="3" presStyleCnt="4">
        <dgm:presLayoutVars>
          <dgm:bulletEnabled val="1"/>
        </dgm:presLayoutVars>
      </dgm:prSet>
      <dgm:spPr/>
      <dgm:t>
        <a:bodyPr/>
        <a:lstStyle/>
        <a:p>
          <a:endParaRPr lang="en-US"/>
        </a:p>
      </dgm:t>
    </dgm:pt>
    <dgm:pt modelId="{B39BEC30-02FA-44F1-A010-6310F5762FF8}" type="pres">
      <dgm:prSet presAssocID="{40D321DC-01CB-4969-AF0C-2D0378F68521}" presName="FourNodes_4_text" presStyleLbl="node1" presStyleIdx="3" presStyleCnt="4">
        <dgm:presLayoutVars>
          <dgm:bulletEnabled val="1"/>
        </dgm:presLayoutVars>
      </dgm:prSet>
      <dgm:spPr/>
      <dgm:t>
        <a:bodyPr/>
        <a:lstStyle/>
        <a:p>
          <a:endParaRPr lang="en-US"/>
        </a:p>
      </dgm:t>
    </dgm:pt>
  </dgm:ptLst>
  <dgm:cxnLst>
    <dgm:cxn modelId="{23043FDB-8276-40D4-B3CE-42C11DBD7431}" type="presOf" srcId="{AC329588-00D8-450D-9BD7-CDB703CCB343}" destId="{F18798FB-42FD-4BF9-A02D-DE131A33ADC7}" srcOrd="1" destOrd="0" presId="urn:microsoft.com/office/officeart/2005/8/layout/vProcess5"/>
    <dgm:cxn modelId="{9795A900-E554-4390-B1B8-42E4D752DA40}" srcId="{275DCE64-F7A8-4C1B-BC65-8E155F572BF4}" destId="{C368D451-1879-4344-8EBF-E52F3BC7B742}" srcOrd="1" destOrd="0" parTransId="{BE056576-6B0A-414C-95F2-A0A90F589563}" sibTransId="{7FA0231E-1989-4C64-A38C-41B06CAD8D0D}"/>
    <dgm:cxn modelId="{FFBC9026-4BD8-46E3-B680-EA2D7C3FAF6D}" type="presOf" srcId="{E125CCFA-FEEE-4FE8-B3B7-BFF545641D7F}" destId="{F18798FB-42FD-4BF9-A02D-DE131A33ADC7}" srcOrd="1" destOrd="1" presId="urn:microsoft.com/office/officeart/2005/8/layout/vProcess5"/>
    <dgm:cxn modelId="{FA760729-AAE6-42AF-840B-2A887E02077E}" type="presOf" srcId="{C5056FFC-21F5-459C-833C-A22C50A552B2}" destId="{6ED6DDC2-A7F2-4090-93CE-0E51F2D38086}" srcOrd="0" destOrd="1" presId="urn:microsoft.com/office/officeart/2005/8/layout/vProcess5"/>
    <dgm:cxn modelId="{AC69CCB5-8A6A-4056-B0C3-904358FAC7B7}" srcId="{275DCE64-F7A8-4C1B-BC65-8E155F572BF4}" destId="{CB76D6F7-593D-4E01-89C7-280DDE917571}" srcOrd="0" destOrd="0" parTransId="{D38F37ED-67CF-49FB-ABFD-15796286D82C}" sibTransId="{87B7A111-D66B-4CC7-80E4-B8E6AAA8B948}"/>
    <dgm:cxn modelId="{672C781A-F74A-469E-91ED-125C6E3032B0}" type="presOf" srcId="{C368D451-1879-4344-8EBF-E52F3BC7B742}" destId="{F9B8A275-B888-418B-B083-3E63639717EF}" srcOrd="1" destOrd="2" presId="urn:microsoft.com/office/officeart/2005/8/layout/vProcess5"/>
    <dgm:cxn modelId="{D56F40FF-DE2A-47C2-A71C-96FA11D7FA3D}" type="presOf" srcId="{78BBA379-E1DD-4C57-AF8F-F54BDC5A7F70}" destId="{F18798FB-42FD-4BF9-A02D-DE131A33ADC7}" srcOrd="1" destOrd="3" presId="urn:microsoft.com/office/officeart/2005/8/layout/vProcess5"/>
    <dgm:cxn modelId="{92AED5AF-FF3C-4C3E-9317-6722E6085B42}" type="presOf" srcId="{C5056FFC-21F5-459C-833C-A22C50A552B2}" destId="{B39BEC30-02FA-44F1-A010-6310F5762FF8}" srcOrd="1" destOrd="1" presId="urn:microsoft.com/office/officeart/2005/8/layout/vProcess5"/>
    <dgm:cxn modelId="{2F069058-1CB4-4EE5-A457-E94AC8CD54C6}" type="presOf" srcId="{40D321DC-01CB-4969-AF0C-2D0378F68521}" destId="{D613B132-1C32-4A0D-9FE6-33F2FF8693ED}" srcOrd="0" destOrd="0" presId="urn:microsoft.com/office/officeart/2005/8/layout/vProcess5"/>
    <dgm:cxn modelId="{ECD73EBE-0764-426E-8AED-3B8FA1D16388}" type="presOf" srcId="{AC329588-00D8-450D-9BD7-CDB703CCB343}" destId="{495D2642-7FE3-49FF-A7AC-65E8DD6AA0BD}" srcOrd="0" destOrd="0" presId="urn:microsoft.com/office/officeart/2005/8/layout/vProcess5"/>
    <dgm:cxn modelId="{E35AE0A1-2EAF-4D4C-AA2A-AA792C852295}" srcId="{40D321DC-01CB-4969-AF0C-2D0378F68521}" destId="{3AAD54A3-0F77-4307-853A-73295545CE82}" srcOrd="1" destOrd="0" parTransId="{941E4B41-5B9A-416F-BACD-9E6C60A47C02}" sibTransId="{F2D5AD8D-FB44-4C35-8EBE-15333C8E15F9}"/>
    <dgm:cxn modelId="{2E6B1FED-0C8A-47AE-8A3D-DF9880ADA166}" type="presOf" srcId="{1934A331-991D-4033-AE63-B7FCC435C16F}" destId="{323C66F4-D06D-41ED-B60A-027469E891EB}" srcOrd="1" destOrd="1" presId="urn:microsoft.com/office/officeart/2005/8/layout/vProcess5"/>
    <dgm:cxn modelId="{1CD8482E-E4F2-4261-8FF5-FAC5709E85FA}" type="presOf" srcId="{9FCEAA33-B50E-4CD5-879F-8EC598F0050F}" destId="{B39BEC30-02FA-44F1-A010-6310F5762FF8}" srcOrd="1" destOrd="0" presId="urn:microsoft.com/office/officeart/2005/8/layout/vProcess5"/>
    <dgm:cxn modelId="{B4C67A45-A2BA-4E11-AFE8-0BAFF977028F}" srcId="{40D321DC-01CB-4969-AF0C-2D0378F68521}" destId="{AC329588-00D8-450D-9BD7-CDB703CCB343}" srcOrd="0" destOrd="0" parTransId="{6CD7BF48-69F4-435C-88C9-77018761EE50}" sibTransId="{0CF5C6EB-D9DB-4D3B-97BC-ADE7E983549D}"/>
    <dgm:cxn modelId="{188CA849-3DA7-4493-8E03-6D36D1C1CD05}" type="presOf" srcId="{F2D5AD8D-FB44-4C35-8EBE-15333C8E15F9}" destId="{158248CB-D787-4523-BF93-2F76CAE554DB}" srcOrd="0" destOrd="0" presId="urn:microsoft.com/office/officeart/2005/8/layout/vProcess5"/>
    <dgm:cxn modelId="{564BBA5C-B170-47E4-BE7F-CD17CA296AAA}" type="presOf" srcId="{3F7E619A-ECA0-410B-85DC-926FE52297A1}" destId="{6ED6DDC2-A7F2-4090-93CE-0E51F2D38086}" srcOrd="0" destOrd="2" presId="urn:microsoft.com/office/officeart/2005/8/layout/vProcess5"/>
    <dgm:cxn modelId="{E413362B-4ABE-4C23-A564-50E91A32A9A9}" srcId="{40D321DC-01CB-4969-AF0C-2D0378F68521}" destId="{275DCE64-F7A8-4C1B-BC65-8E155F572BF4}" srcOrd="2" destOrd="0" parTransId="{AE1C83F9-7866-4148-941E-B11DF20A3540}" sibTransId="{B9B16151-198A-42E0-8EB9-4D87C91FB085}"/>
    <dgm:cxn modelId="{F397A49A-BE6C-4EFF-97D2-E13211A3FDCE}" srcId="{9FCEAA33-B50E-4CD5-879F-8EC598F0050F}" destId="{C5056FFC-21F5-459C-833C-A22C50A552B2}" srcOrd="0" destOrd="0" parTransId="{D9A865AD-6811-4AEB-B325-6FFEEA623B1C}" sibTransId="{474B16F6-40EB-4413-A8A6-09BE8B3DEA0B}"/>
    <dgm:cxn modelId="{6BB1D75C-36BB-408B-8277-CCF7FFEA8EDA}" srcId="{AC329588-00D8-450D-9BD7-CDB703CCB343}" destId="{78BBA379-E1DD-4C57-AF8F-F54BDC5A7F70}" srcOrd="2" destOrd="0" parTransId="{D839AEE2-0F0E-4C20-A86D-FF09B8B07E67}" sibTransId="{A4B3542E-2957-48A6-8D04-3E1FC9EA9DD1}"/>
    <dgm:cxn modelId="{1634B266-3A52-474F-AF1E-F7336037016C}" type="presOf" srcId="{9FCEAA33-B50E-4CD5-879F-8EC598F0050F}" destId="{6ED6DDC2-A7F2-4090-93CE-0E51F2D38086}" srcOrd="0" destOrd="0" presId="urn:microsoft.com/office/officeart/2005/8/layout/vProcess5"/>
    <dgm:cxn modelId="{15A41196-4968-4F8B-A4B1-F3DD5E49DE3A}" type="presOf" srcId="{CB76D6F7-593D-4E01-89C7-280DDE917571}" destId="{B28272C1-4A8F-41C9-B8F9-2F2AF4165186}" srcOrd="0" destOrd="1" presId="urn:microsoft.com/office/officeart/2005/8/layout/vProcess5"/>
    <dgm:cxn modelId="{6E581F0A-82B0-45B3-B6FC-51E6EC61DB07}" type="presOf" srcId="{275DCE64-F7A8-4C1B-BC65-8E155F572BF4}" destId="{F9B8A275-B888-418B-B083-3E63639717EF}" srcOrd="1" destOrd="0" presId="urn:microsoft.com/office/officeart/2005/8/layout/vProcess5"/>
    <dgm:cxn modelId="{A6651BEB-DC53-4D3B-B334-3EE4E648C859}" type="presOf" srcId="{B7EA85BA-D248-46D2-930D-992FA35E44F8}" destId="{495D2642-7FE3-49FF-A7AC-65E8DD6AA0BD}" srcOrd="0" destOrd="2" presId="urn:microsoft.com/office/officeart/2005/8/layout/vProcess5"/>
    <dgm:cxn modelId="{FA312F39-CC87-4194-8D6A-44791CCC0617}" type="presOf" srcId="{B7EA85BA-D248-46D2-930D-992FA35E44F8}" destId="{F18798FB-42FD-4BF9-A02D-DE131A33ADC7}" srcOrd="1" destOrd="2" presId="urn:microsoft.com/office/officeart/2005/8/layout/vProcess5"/>
    <dgm:cxn modelId="{0091FE72-0EFB-45F0-85F4-B111FE715435}" type="presOf" srcId="{78BBA379-E1DD-4C57-AF8F-F54BDC5A7F70}" destId="{495D2642-7FE3-49FF-A7AC-65E8DD6AA0BD}" srcOrd="0" destOrd="3" presId="urn:microsoft.com/office/officeart/2005/8/layout/vProcess5"/>
    <dgm:cxn modelId="{FBB178AA-45FB-447B-9C4B-0ED26B0A10E3}" srcId="{40D321DC-01CB-4969-AF0C-2D0378F68521}" destId="{9FCEAA33-B50E-4CD5-879F-8EC598F0050F}" srcOrd="3" destOrd="0" parTransId="{AE3880D0-233E-4A4D-BB25-41AE5628884D}" sibTransId="{A7ADA5C6-F21D-4710-9151-F5A8AC9C3DA7}"/>
    <dgm:cxn modelId="{100DB01B-F235-44F0-87E9-36C39A5C7CD9}" type="presOf" srcId="{1934A331-991D-4033-AE63-B7FCC435C16F}" destId="{3F99C8E1-EFED-4ECA-A134-E2DBAE088EB3}" srcOrd="0" destOrd="1" presId="urn:microsoft.com/office/officeart/2005/8/layout/vProcess5"/>
    <dgm:cxn modelId="{10C3AB7B-91C5-4EA3-839F-EC7C4160C2BF}" srcId="{AC329588-00D8-450D-9BD7-CDB703CCB343}" destId="{E125CCFA-FEEE-4FE8-B3B7-BFF545641D7F}" srcOrd="0" destOrd="0" parTransId="{16A54954-6FBA-4D4D-98B6-432AE9B96BFE}" sibTransId="{0D13232C-4659-4143-AEC4-8017065D26F3}"/>
    <dgm:cxn modelId="{68E18D7C-8509-4C0C-805A-BBB0D8F71F4B}" type="presOf" srcId="{3F7E619A-ECA0-410B-85DC-926FE52297A1}" destId="{B39BEC30-02FA-44F1-A010-6310F5762FF8}" srcOrd="1" destOrd="2" presId="urn:microsoft.com/office/officeart/2005/8/layout/vProcess5"/>
    <dgm:cxn modelId="{28E5291E-475B-4FC1-8858-163F4B51BDC7}" type="presOf" srcId="{CB76D6F7-593D-4E01-89C7-280DDE917571}" destId="{F9B8A275-B888-418B-B083-3E63639717EF}" srcOrd="1" destOrd="1" presId="urn:microsoft.com/office/officeart/2005/8/layout/vProcess5"/>
    <dgm:cxn modelId="{CD5409E0-BA23-466A-B3DB-AE4F56D4A0B5}" type="presOf" srcId="{0CF5C6EB-D9DB-4D3B-97BC-ADE7E983549D}" destId="{0F4153AD-8FD8-4669-B9BF-F35F93706B96}" srcOrd="0" destOrd="0" presId="urn:microsoft.com/office/officeart/2005/8/layout/vProcess5"/>
    <dgm:cxn modelId="{62E9F0EF-3FEC-4D4F-B4A1-39867A84988B}" srcId="{9FCEAA33-B50E-4CD5-879F-8EC598F0050F}" destId="{3F7E619A-ECA0-410B-85DC-926FE52297A1}" srcOrd="1" destOrd="0" parTransId="{C9232C8E-A671-466D-AC0B-406899BBC406}" sibTransId="{B674CF3A-CC82-4476-AF11-D3098BB34274}"/>
    <dgm:cxn modelId="{942F5F9F-C493-4D2C-B555-8DB052E3D7B3}" type="presOf" srcId="{3AAD54A3-0F77-4307-853A-73295545CE82}" destId="{323C66F4-D06D-41ED-B60A-027469E891EB}" srcOrd="1" destOrd="0" presId="urn:microsoft.com/office/officeart/2005/8/layout/vProcess5"/>
    <dgm:cxn modelId="{276369DC-BEFD-4EB0-98DF-74349E0403A3}" type="presOf" srcId="{E125CCFA-FEEE-4FE8-B3B7-BFF545641D7F}" destId="{495D2642-7FE3-49FF-A7AC-65E8DD6AA0BD}" srcOrd="0" destOrd="1" presId="urn:microsoft.com/office/officeart/2005/8/layout/vProcess5"/>
    <dgm:cxn modelId="{39657505-12EA-4A41-9D10-52752B62C3A3}" type="presOf" srcId="{3AAD54A3-0F77-4307-853A-73295545CE82}" destId="{3F99C8E1-EFED-4ECA-A134-E2DBAE088EB3}" srcOrd="0" destOrd="0" presId="urn:microsoft.com/office/officeart/2005/8/layout/vProcess5"/>
    <dgm:cxn modelId="{AFE3ECEA-8F74-41F3-987D-2E78EE698495}" type="presOf" srcId="{C368D451-1879-4344-8EBF-E52F3BC7B742}" destId="{B28272C1-4A8F-41C9-B8F9-2F2AF4165186}" srcOrd="0" destOrd="2" presId="urn:microsoft.com/office/officeart/2005/8/layout/vProcess5"/>
    <dgm:cxn modelId="{26627037-64B3-4DDF-873F-B2506F3D57B1}" type="presOf" srcId="{275DCE64-F7A8-4C1B-BC65-8E155F572BF4}" destId="{B28272C1-4A8F-41C9-B8F9-2F2AF4165186}" srcOrd="0" destOrd="0" presId="urn:microsoft.com/office/officeart/2005/8/layout/vProcess5"/>
    <dgm:cxn modelId="{5324B802-8844-447F-A6B1-DBDF04192AB1}" srcId="{3AAD54A3-0F77-4307-853A-73295545CE82}" destId="{1934A331-991D-4033-AE63-B7FCC435C16F}" srcOrd="0" destOrd="0" parTransId="{42140716-542E-477F-AC7B-7C810ED08093}" sibTransId="{F97CFEF5-58BB-443C-B601-19BF7227C6DB}"/>
    <dgm:cxn modelId="{AE0BDA5B-BFBD-4021-9FA4-12D29896C6EB}" type="presOf" srcId="{B9B16151-198A-42E0-8EB9-4D87C91FB085}" destId="{F084EB81-BA4D-4A45-B8B4-DD23D5F6328D}" srcOrd="0" destOrd="0" presId="urn:microsoft.com/office/officeart/2005/8/layout/vProcess5"/>
    <dgm:cxn modelId="{2B82891B-1A3F-465B-A6B1-523DD02A43A1}" srcId="{AC329588-00D8-450D-9BD7-CDB703CCB343}" destId="{B7EA85BA-D248-46D2-930D-992FA35E44F8}" srcOrd="1" destOrd="0" parTransId="{3FAAB17A-5912-464C-9C3D-A1D3647210F8}" sibTransId="{33D73559-3ED1-4C32-986A-5BC022EBD260}"/>
    <dgm:cxn modelId="{B7272E2E-C4D6-4A80-908E-05043A8D7614}" type="presParOf" srcId="{D613B132-1C32-4A0D-9FE6-33F2FF8693ED}" destId="{A9CC0591-D285-4F29-BFEF-BB9A2A076612}" srcOrd="0" destOrd="0" presId="urn:microsoft.com/office/officeart/2005/8/layout/vProcess5"/>
    <dgm:cxn modelId="{B51535FE-01B5-4F0B-8867-430E2253C585}" type="presParOf" srcId="{D613B132-1C32-4A0D-9FE6-33F2FF8693ED}" destId="{495D2642-7FE3-49FF-A7AC-65E8DD6AA0BD}" srcOrd="1" destOrd="0" presId="urn:microsoft.com/office/officeart/2005/8/layout/vProcess5"/>
    <dgm:cxn modelId="{7383B3FD-F5AA-4F25-85C1-F58C31054020}" type="presParOf" srcId="{D613B132-1C32-4A0D-9FE6-33F2FF8693ED}" destId="{3F99C8E1-EFED-4ECA-A134-E2DBAE088EB3}" srcOrd="2" destOrd="0" presId="urn:microsoft.com/office/officeart/2005/8/layout/vProcess5"/>
    <dgm:cxn modelId="{591CDA61-FE2B-4C6B-901E-235B16F040C7}" type="presParOf" srcId="{D613B132-1C32-4A0D-9FE6-33F2FF8693ED}" destId="{B28272C1-4A8F-41C9-B8F9-2F2AF4165186}" srcOrd="3" destOrd="0" presId="urn:microsoft.com/office/officeart/2005/8/layout/vProcess5"/>
    <dgm:cxn modelId="{B1FA714F-D617-40D4-AA8A-FE286F28D610}" type="presParOf" srcId="{D613B132-1C32-4A0D-9FE6-33F2FF8693ED}" destId="{6ED6DDC2-A7F2-4090-93CE-0E51F2D38086}" srcOrd="4" destOrd="0" presId="urn:microsoft.com/office/officeart/2005/8/layout/vProcess5"/>
    <dgm:cxn modelId="{60678214-D211-4C02-9B33-4BA480BCC650}" type="presParOf" srcId="{D613B132-1C32-4A0D-9FE6-33F2FF8693ED}" destId="{0F4153AD-8FD8-4669-B9BF-F35F93706B96}" srcOrd="5" destOrd="0" presId="urn:microsoft.com/office/officeart/2005/8/layout/vProcess5"/>
    <dgm:cxn modelId="{06240CC0-CA65-4B7A-BAC2-238F06F37F24}" type="presParOf" srcId="{D613B132-1C32-4A0D-9FE6-33F2FF8693ED}" destId="{158248CB-D787-4523-BF93-2F76CAE554DB}" srcOrd="6" destOrd="0" presId="urn:microsoft.com/office/officeart/2005/8/layout/vProcess5"/>
    <dgm:cxn modelId="{A39325B0-2906-4F29-B610-A5B3779CFFAA}" type="presParOf" srcId="{D613B132-1C32-4A0D-9FE6-33F2FF8693ED}" destId="{F084EB81-BA4D-4A45-B8B4-DD23D5F6328D}" srcOrd="7" destOrd="0" presId="urn:microsoft.com/office/officeart/2005/8/layout/vProcess5"/>
    <dgm:cxn modelId="{635D8BC8-E010-4086-B7E8-DD8EF804DA4F}" type="presParOf" srcId="{D613B132-1C32-4A0D-9FE6-33F2FF8693ED}" destId="{F18798FB-42FD-4BF9-A02D-DE131A33ADC7}" srcOrd="8" destOrd="0" presId="urn:microsoft.com/office/officeart/2005/8/layout/vProcess5"/>
    <dgm:cxn modelId="{C246320C-2126-42F7-9B45-160F70A233A0}" type="presParOf" srcId="{D613B132-1C32-4A0D-9FE6-33F2FF8693ED}" destId="{323C66F4-D06D-41ED-B60A-027469E891EB}" srcOrd="9" destOrd="0" presId="urn:microsoft.com/office/officeart/2005/8/layout/vProcess5"/>
    <dgm:cxn modelId="{6312F5CE-2F87-4A6C-B1C5-FC3F9B76299B}" type="presParOf" srcId="{D613B132-1C32-4A0D-9FE6-33F2FF8693ED}" destId="{F9B8A275-B888-418B-B083-3E63639717EF}" srcOrd="10" destOrd="0" presId="urn:microsoft.com/office/officeart/2005/8/layout/vProcess5"/>
    <dgm:cxn modelId="{9351BD32-9273-4DC2-A3E1-5E989B095C12}" type="presParOf" srcId="{D613B132-1C32-4A0D-9FE6-33F2FF8693ED}" destId="{B39BEC30-02FA-44F1-A010-6310F5762F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FD4ABF-ADA3-4AF5-8A5E-5D93F62F958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3718ED6-DC67-40B6-AFC3-976984DA6520}">
      <dgm:prSet/>
      <dgm:spPr/>
      <dgm:t>
        <a:bodyPr/>
        <a:lstStyle/>
        <a:p>
          <a:pPr rtl="0"/>
          <a:r>
            <a:rPr lang="en-US" b="1" smtClean="0"/>
            <a:t>Date/time range</a:t>
          </a:r>
          <a:endParaRPr lang="en-US"/>
        </a:p>
      </dgm:t>
    </dgm:pt>
    <dgm:pt modelId="{76129C5F-94DA-4984-A5DB-FAB4C6B0D354}" type="parTrans" cxnId="{1DE4DE57-72B9-41FD-B7BA-965EDEBE6082}">
      <dgm:prSet/>
      <dgm:spPr/>
      <dgm:t>
        <a:bodyPr/>
        <a:lstStyle/>
        <a:p>
          <a:endParaRPr lang="en-US"/>
        </a:p>
      </dgm:t>
    </dgm:pt>
    <dgm:pt modelId="{F0BE055E-8FB1-4168-9565-7C72244F2F29}" type="sibTrans" cxnId="{1DE4DE57-72B9-41FD-B7BA-965EDEBE6082}">
      <dgm:prSet/>
      <dgm:spPr/>
      <dgm:t>
        <a:bodyPr/>
        <a:lstStyle/>
        <a:p>
          <a:endParaRPr lang="en-US"/>
        </a:p>
      </dgm:t>
    </dgm:pt>
    <dgm:pt modelId="{954BD884-C6BE-499D-8FDC-CCE8621B5F1C}">
      <dgm:prSet/>
      <dgm:spPr/>
      <dgm:t>
        <a:bodyPr/>
        <a:lstStyle/>
        <a:p>
          <a:pPr rtl="0"/>
          <a:r>
            <a:rPr lang="en-US" dirty="0" smtClean="0"/>
            <a:t>View only NOTAMs that are effective during a specific time period (e.g., a planned flight)</a:t>
          </a:r>
          <a:endParaRPr lang="en-US" dirty="0"/>
        </a:p>
      </dgm:t>
    </dgm:pt>
    <dgm:pt modelId="{F859E466-72AC-4207-A162-54D003BE1FB3}" type="parTrans" cxnId="{A30EB27C-E33E-4E42-BBC8-699FA851CE0F}">
      <dgm:prSet/>
      <dgm:spPr/>
      <dgm:t>
        <a:bodyPr/>
        <a:lstStyle/>
        <a:p>
          <a:endParaRPr lang="en-US"/>
        </a:p>
      </dgm:t>
    </dgm:pt>
    <dgm:pt modelId="{646E6601-71FA-4C80-950B-26E938219814}" type="sibTrans" cxnId="{A30EB27C-E33E-4E42-BBC8-699FA851CE0F}">
      <dgm:prSet/>
      <dgm:spPr/>
      <dgm:t>
        <a:bodyPr/>
        <a:lstStyle/>
        <a:p>
          <a:endParaRPr lang="en-US"/>
        </a:p>
      </dgm:t>
    </dgm:pt>
    <dgm:pt modelId="{70F70896-A6B2-49AC-AA84-66D9FE025641}">
      <dgm:prSet/>
      <dgm:spPr/>
      <dgm:t>
        <a:bodyPr/>
        <a:lstStyle/>
        <a:p>
          <a:pPr rtl="0"/>
          <a:r>
            <a:rPr lang="en-US" b="1" dirty="0" smtClean="0"/>
            <a:t>Keywords/classes</a:t>
          </a:r>
          <a:endParaRPr lang="en-US" dirty="0"/>
        </a:p>
      </dgm:t>
    </dgm:pt>
    <dgm:pt modelId="{E0014CB0-7E5B-4FC3-B1CC-621355E5B6B7}" type="parTrans" cxnId="{1C7CEA8B-D59A-4C98-B73B-AB585E8A4D8A}">
      <dgm:prSet/>
      <dgm:spPr/>
      <dgm:t>
        <a:bodyPr/>
        <a:lstStyle/>
        <a:p>
          <a:endParaRPr lang="en-US"/>
        </a:p>
      </dgm:t>
    </dgm:pt>
    <dgm:pt modelId="{B3678362-5018-486D-A11A-60D4AA8E005B}" type="sibTrans" cxnId="{1C7CEA8B-D59A-4C98-B73B-AB585E8A4D8A}">
      <dgm:prSet/>
      <dgm:spPr/>
      <dgm:t>
        <a:bodyPr/>
        <a:lstStyle/>
        <a:p>
          <a:endParaRPr lang="en-US"/>
        </a:p>
      </dgm:t>
    </dgm:pt>
    <dgm:pt modelId="{AA7FF423-6959-4AD9-9356-2E2F376F6DE9}">
      <dgm:prSet/>
      <dgm:spPr/>
      <dgm:t>
        <a:bodyPr/>
        <a:lstStyle/>
        <a:p>
          <a:pPr rtl="0"/>
          <a:r>
            <a:rPr lang="en-US" b="1" dirty="0" smtClean="0"/>
            <a:t>ARTCC/FDC/regulatory notices</a:t>
          </a:r>
          <a:endParaRPr lang="en-US" dirty="0"/>
        </a:p>
      </dgm:t>
    </dgm:pt>
    <dgm:pt modelId="{A8221DDE-E56B-4BEF-A4B7-F960A8F922BA}" type="parTrans" cxnId="{9A0C050F-00F5-4DB5-9A8D-E8321F9522E4}">
      <dgm:prSet/>
      <dgm:spPr/>
      <dgm:t>
        <a:bodyPr/>
        <a:lstStyle/>
        <a:p>
          <a:endParaRPr lang="en-US"/>
        </a:p>
      </dgm:t>
    </dgm:pt>
    <dgm:pt modelId="{6566A41A-7EC5-4D6A-A8B7-77E04ECDE976}" type="sibTrans" cxnId="{9A0C050F-00F5-4DB5-9A8D-E8321F9522E4}">
      <dgm:prSet/>
      <dgm:spPr/>
      <dgm:t>
        <a:bodyPr/>
        <a:lstStyle/>
        <a:p>
          <a:endParaRPr lang="en-US"/>
        </a:p>
      </dgm:t>
    </dgm:pt>
    <dgm:pt modelId="{B828D183-7FB0-48F5-B107-AB7E95606DCD}">
      <dgm:prSet/>
      <dgm:spPr/>
      <dgm:t>
        <a:bodyPr/>
        <a:lstStyle/>
        <a:p>
          <a:pPr rtl="0"/>
          <a:r>
            <a:rPr lang="en-US" smtClean="0"/>
            <a:t>Remove/include these lengthy NOTAMs as necessary</a:t>
          </a:r>
          <a:endParaRPr lang="en-US"/>
        </a:p>
      </dgm:t>
    </dgm:pt>
    <dgm:pt modelId="{50050586-4BC7-4A93-B0A9-5F02A04A047F}" type="parTrans" cxnId="{2530C83F-66CD-4ADF-A3B8-A310A70A27D9}">
      <dgm:prSet/>
      <dgm:spPr/>
      <dgm:t>
        <a:bodyPr/>
        <a:lstStyle/>
        <a:p>
          <a:endParaRPr lang="en-US"/>
        </a:p>
      </dgm:t>
    </dgm:pt>
    <dgm:pt modelId="{7C15091F-6B65-4845-9580-A3FE131E7995}" type="sibTrans" cxnId="{2530C83F-66CD-4ADF-A3B8-A310A70A27D9}">
      <dgm:prSet/>
      <dgm:spPr/>
      <dgm:t>
        <a:bodyPr/>
        <a:lstStyle/>
        <a:p>
          <a:endParaRPr lang="en-US"/>
        </a:p>
      </dgm:t>
    </dgm:pt>
    <dgm:pt modelId="{90C9C9A9-6543-4309-8574-DDFF5EE93A83}">
      <dgm:prSet/>
      <dgm:spPr/>
      <dgm:t>
        <a:bodyPr/>
        <a:lstStyle/>
        <a:p>
          <a:pPr rtl="0"/>
          <a:r>
            <a:rPr lang="en-US" dirty="0" smtClean="0"/>
            <a:t>Includes 20 standard NOTAM keywords</a:t>
          </a:r>
          <a:endParaRPr lang="en-US" dirty="0"/>
        </a:p>
      </dgm:t>
    </dgm:pt>
    <dgm:pt modelId="{73BC7CCB-F029-4065-A634-4C6DFF15093F}" type="parTrans" cxnId="{2956E42A-EAD9-4A32-8198-63D8C80AB779}">
      <dgm:prSet/>
      <dgm:spPr/>
      <dgm:t>
        <a:bodyPr/>
        <a:lstStyle/>
        <a:p>
          <a:endParaRPr lang="en-US"/>
        </a:p>
      </dgm:t>
    </dgm:pt>
    <dgm:pt modelId="{9762D7E3-D691-487C-868B-F1EAE2C369D3}" type="sibTrans" cxnId="{2956E42A-EAD9-4A32-8198-63D8C80AB779}">
      <dgm:prSet/>
      <dgm:spPr/>
      <dgm:t>
        <a:bodyPr/>
        <a:lstStyle/>
        <a:p>
          <a:endParaRPr lang="en-US"/>
        </a:p>
      </dgm:t>
    </dgm:pt>
    <dgm:pt modelId="{A1DE3898-A963-45BD-AA64-70E5C7792653}">
      <dgm:prSet/>
      <dgm:spPr/>
      <dgm:t>
        <a:bodyPr/>
        <a:lstStyle/>
        <a:p>
          <a:pPr rtl="0"/>
          <a:r>
            <a:rPr lang="en-US" dirty="0" smtClean="0"/>
            <a:t>Filter related keywords or special groups by choosing a class</a:t>
          </a:r>
          <a:endParaRPr lang="en-US" dirty="0"/>
        </a:p>
      </dgm:t>
    </dgm:pt>
    <dgm:pt modelId="{6822245B-12EE-4611-9FB6-E9A2F82E363C}" type="parTrans" cxnId="{5BFBA0FA-E96C-4A47-BC72-AE658153989F}">
      <dgm:prSet/>
      <dgm:spPr/>
      <dgm:t>
        <a:bodyPr/>
        <a:lstStyle/>
        <a:p>
          <a:endParaRPr lang="en-US"/>
        </a:p>
      </dgm:t>
    </dgm:pt>
    <dgm:pt modelId="{36A05B91-347E-4089-9291-4589E43FE515}" type="sibTrans" cxnId="{5BFBA0FA-E96C-4A47-BC72-AE658153989F}">
      <dgm:prSet/>
      <dgm:spPr/>
      <dgm:t>
        <a:bodyPr/>
        <a:lstStyle/>
        <a:p>
          <a:endParaRPr lang="en-US"/>
        </a:p>
      </dgm:t>
    </dgm:pt>
    <dgm:pt modelId="{EA6E66E0-18E7-4DE1-A2E1-7EEAC984A7AE}" type="pres">
      <dgm:prSet presAssocID="{F8FD4ABF-ADA3-4AF5-8A5E-5D93F62F9587}" presName="linear" presStyleCnt="0">
        <dgm:presLayoutVars>
          <dgm:animLvl val="lvl"/>
          <dgm:resizeHandles val="exact"/>
        </dgm:presLayoutVars>
      </dgm:prSet>
      <dgm:spPr/>
      <dgm:t>
        <a:bodyPr/>
        <a:lstStyle/>
        <a:p>
          <a:endParaRPr lang="en-US"/>
        </a:p>
      </dgm:t>
    </dgm:pt>
    <dgm:pt modelId="{AD08BD65-2498-4D78-B765-CC9BDE5926BD}" type="pres">
      <dgm:prSet presAssocID="{23718ED6-DC67-40B6-AFC3-976984DA6520}" presName="parentText" presStyleLbl="node1" presStyleIdx="0" presStyleCnt="3">
        <dgm:presLayoutVars>
          <dgm:chMax val="0"/>
          <dgm:bulletEnabled val="1"/>
        </dgm:presLayoutVars>
      </dgm:prSet>
      <dgm:spPr/>
      <dgm:t>
        <a:bodyPr/>
        <a:lstStyle/>
        <a:p>
          <a:endParaRPr lang="en-US"/>
        </a:p>
      </dgm:t>
    </dgm:pt>
    <dgm:pt modelId="{A882726D-990B-4C69-B3DA-CE4C079C02E0}" type="pres">
      <dgm:prSet presAssocID="{23718ED6-DC67-40B6-AFC3-976984DA6520}" presName="childText" presStyleLbl="revTx" presStyleIdx="0" presStyleCnt="3">
        <dgm:presLayoutVars>
          <dgm:bulletEnabled val="1"/>
        </dgm:presLayoutVars>
      </dgm:prSet>
      <dgm:spPr/>
      <dgm:t>
        <a:bodyPr/>
        <a:lstStyle/>
        <a:p>
          <a:endParaRPr lang="en-US"/>
        </a:p>
      </dgm:t>
    </dgm:pt>
    <dgm:pt modelId="{8023344A-BC37-487E-8678-883ED5A2459F}" type="pres">
      <dgm:prSet presAssocID="{70F70896-A6B2-49AC-AA84-66D9FE025641}" presName="parentText" presStyleLbl="node1" presStyleIdx="1" presStyleCnt="3">
        <dgm:presLayoutVars>
          <dgm:chMax val="0"/>
          <dgm:bulletEnabled val="1"/>
        </dgm:presLayoutVars>
      </dgm:prSet>
      <dgm:spPr/>
      <dgm:t>
        <a:bodyPr/>
        <a:lstStyle/>
        <a:p>
          <a:endParaRPr lang="en-US"/>
        </a:p>
      </dgm:t>
    </dgm:pt>
    <dgm:pt modelId="{A8D1416F-39DE-4BEA-A249-1BC3D22685B8}" type="pres">
      <dgm:prSet presAssocID="{70F70896-A6B2-49AC-AA84-66D9FE025641}" presName="childText" presStyleLbl="revTx" presStyleIdx="1" presStyleCnt="3">
        <dgm:presLayoutVars>
          <dgm:bulletEnabled val="1"/>
        </dgm:presLayoutVars>
      </dgm:prSet>
      <dgm:spPr/>
      <dgm:t>
        <a:bodyPr/>
        <a:lstStyle/>
        <a:p>
          <a:endParaRPr lang="en-US"/>
        </a:p>
      </dgm:t>
    </dgm:pt>
    <dgm:pt modelId="{B775DE15-B6BB-4075-B884-82D369CD0863}" type="pres">
      <dgm:prSet presAssocID="{AA7FF423-6959-4AD9-9356-2E2F376F6DE9}" presName="parentText" presStyleLbl="node1" presStyleIdx="2" presStyleCnt="3">
        <dgm:presLayoutVars>
          <dgm:chMax val="0"/>
          <dgm:bulletEnabled val="1"/>
        </dgm:presLayoutVars>
      </dgm:prSet>
      <dgm:spPr/>
      <dgm:t>
        <a:bodyPr/>
        <a:lstStyle/>
        <a:p>
          <a:endParaRPr lang="en-US"/>
        </a:p>
      </dgm:t>
    </dgm:pt>
    <dgm:pt modelId="{A39ED811-A22F-4FA7-97D4-AF62AEDD383C}" type="pres">
      <dgm:prSet presAssocID="{AA7FF423-6959-4AD9-9356-2E2F376F6DE9}" presName="childText" presStyleLbl="revTx" presStyleIdx="2" presStyleCnt="3">
        <dgm:presLayoutVars>
          <dgm:bulletEnabled val="1"/>
        </dgm:presLayoutVars>
      </dgm:prSet>
      <dgm:spPr/>
      <dgm:t>
        <a:bodyPr/>
        <a:lstStyle/>
        <a:p>
          <a:endParaRPr lang="en-US"/>
        </a:p>
      </dgm:t>
    </dgm:pt>
  </dgm:ptLst>
  <dgm:cxnLst>
    <dgm:cxn modelId="{3209E8F0-E9DC-4788-83CC-3CFD458460FE}" type="presOf" srcId="{70F70896-A6B2-49AC-AA84-66D9FE025641}" destId="{8023344A-BC37-487E-8678-883ED5A2459F}" srcOrd="0" destOrd="0" presId="urn:microsoft.com/office/officeart/2005/8/layout/vList2"/>
    <dgm:cxn modelId="{6F086757-A1C5-421C-AD74-11DB6A79EB94}" type="presOf" srcId="{23718ED6-DC67-40B6-AFC3-976984DA6520}" destId="{AD08BD65-2498-4D78-B765-CC9BDE5926BD}" srcOrd="0" destOrd="0" presId="urn:microsoft.com/office/officeart/2005/8/layout/vList2"/>
    <dgm:cxn modelId="{C6B5B19B-AF01-4A7F-BC13-93369756E98B}" type="presOf" srcId="{B828D183-7FB0-48F5-B107-AB7E95606DCD}" destId="{A39ED811-A22F-4FA7-97D4-AF62AEDD383C}" srcOrd="0" destOrd="0" presId="urn:microsoft.com/office/officeart/2005/8/layout/vList2"/>
    <dgm:cxn modelId="{1DE4DE57-72B9-41FD-B7BA-965EDEBE6082}" srcId="{F8FD4ABF-ADA3-4AF5-8A5E-5D93F62F9587}" destId="{23718ED6-DC67-40B6-AFC3-976984DA6520}" srcOrd="0" destOrd="0" parTransId="{76129C5F-94DA-4984-A5DB-FAB4C6B0D354}" sibTransId="{F0BE055E-8FB1-4168-9565-7C72244F2F29}"/>
    <dgm:cxn modelId="{A30EB27C-E33E-4E42-BBC8-699FA851CE0F}" srcId="{23718ED6-DC67-40B6-AFC3-976984DA6520}" destId="{954BD884-C6BE-499D-8FDC-CCE8621B5F1C}" srcOrd="0" destOrd="0" parTransId="{F859E466-72AC-4207-A162-54D003BE1FB3}" sibTransId="{646E6601-71FA-4C80-950B-26E938219814}"/>
    <dgm:cxn modelId="{9A0C050F-00F5-4DB5-9A8D-E8321F9522E4}" srcId="{F8FD4ABF-ADA3-4AF5-8A5E-5D93F62F9587}" destId="{AA7FF423-6959-4AD9-9356-2E2F376F6DE9}" srcOrd="2" destOrd="0" parTransId="{A8221DDE-E56B-4BEF-A4B7-F960A8F922BA}" sibTransId="{6566A41A-7EC5-4D6A-A8B7-77E04ECDE976}"/>
    <dgm:cxn modelId="{04A8F1D5-2843-4BE7-AC33-3DCA03D8291E}" type="presOf" srcId="{A1DE3898-A963-45BD-AA64-70E5C7792653}" destId="{A8D1416F-39DE-4BEA-A249-1BC3D22685B8}" srcOrd="0" destOrd="1" presId="urn:microsoft.com/office/officeart/2005/8/layout/vList2"/>
    <dgm:cxn modelId="{64889BCE-401A-42B4-B776-BBD57A29B278}" type="presOf" srcId="{90C9C9A9-6543-4309-8574-DDFF5EE93A83}" destId="{A8D1416F-39DE-4BEA-A249-1BC3D22685B8}" srcOrd="0" destOrd="0" presId="urn:microsoft.com/office/officeart/2005/8/layout/vList2"/>
    <dgm:cxn modelId="{078BA31A-CFF7-4B44-8283-17F2D3798735}" type="presOf" srcId="{954BD884-C6BE-499D-8FDC-CCE8621B5F1C}" destId="{A882726D-990B-4C69-B3DA-CE4C079C02E0}" srcOrd="0" destOrd="0" presId="urn:microsoft.com/office/officeart/2005/8/layout/vList2"/>
    <dgm:cxn modelId="{1C7CEA8B-D59A-4C98-B73B-AB585E8A4D8A}" srcId="{F8FD4ABF-ADA3-4AF5-8A5E-5D93F62F9587}" destId="{70F70896-A6B2-49AC-AA84-66D9FE025641}" srcOrd="1" destOrd="0" parTransId="{E0014CB0-7E5B-4FC3-B1CC-621355E5B6B7}" sibTransId="{B3678362-5018-486D-A11A-60D4AA8E005B}"/>
    <dgm:cxn modelId="{D2B68BE4-A7F0-442B-82C7-E4967C7AE811}" type="presOf" srcId="{AA7FF423-6959-4AD9-9356-2E2F376F6DE9}" destId="{B775DE15-B6BB-4075-B884-82D369CD0863}" srcOrd="0" destOrd="0" presId="urn:microsoft.com/office/officeart/2005/8/layout/vList2"/>
    <dgm:cxn modelId="{2956E42A-EAD9-4A32-8198-63D8C80AB779}" srcId="{70F70896-A6B2-49AC-AA84-66D9FE025641}" destId="{90C9C9A9-6543-4309-8574-DDFF5EE93A83}" srcOrd="0" destOrd="0" parTransId="{73BC7CCB-F029-4065-A634-4C6DFF15093F}" sibTransId="{9762D7E3-D691-487C-868B-F1EAE2C369D3}"/>
    <dgm:cxn modelId="{2530C83F-66CD-4ADF-A3B8-A310A70A27D9}" srcId="{AA7FF423-6959-4AD9-9356-2E2F376F6DE9}" destId="{B828D183-7FB0-48F5-B107-AB7E95606DCD}" srcOrd="0" destOrd="0" parTransId="{50050586-4BC7-4A93-B0A9-5F02A04A047F}" sibTransId="{7C15091F-6B65-4845-9580-A3FE131E7995}"/>
    <dgm:cxn modelId="{5BFBA0FA-E96C-4A47-BC72-AE658153989F}" srcId="{70F70896-A6B2-49AC-AA84-66D9FE025641}" destId="{A1DE3898-A963-45BD-AA64-70E5C7792653}" srcOrd="1" destOrd="0" parTransId="{6822245B-12EE-4611-9FB6-E9A2F82E363C}" sibTransId="{36A05B91-347E-4089-9291-4589E43FE515}"/>
    <dgm:cxn modelId="{71DA17F2-8424-498D-AEA1-997FA8A4E0D6}" type="presOf" srcId="{F8FD4ABF-ADA3-4AF5-8A5E-5D93F62F9587}" destId="{EA6E66E0-18E7-4DE1-A2E1-7EEAC984A7AE}" srcOrd="0" destOrd="0" presId="urn:microsoft.com/office/officeart/2005/8/layout/vList2"/>
    <dgm:cxn modelId="{0DBF9E45-55D2-43BF-B0AA-4C948752B898}" type="presParOf" srcId="{EA6E66E0-18E7-4DE1-A2E1-7EEAC984A7AE}" destId="{AD08BD65-2498-4D78-B765-CC9BDE5926BD}" srcOrd="0" destOrd="0" presId="urn:microsoft.com/office/officeart/2005/8/layout/vList2"/>
    <dgm:cxn modelId="{84E0D729-3431-4D89-BC28-5354D0C26245}" type="presParOf" srcId="{EA6E66E0-18E7-4DE1-A2E1-7EEAC984A7AE}" destId="{A882726D-990B-4C69-B3DA-CE4C079C02E0}" srcOrd="1" destOrd="0" presId="urn:microsoft.com/office/officeart/2005/8/layout/vList2"/>
    <dgm:cxn modelId="{1D614E3F-E1FC-4A19-95A2-5AFF27563828}" type="presParOf" srcId="{EA6E66E0-18E7-4DE1-A2E1-7EEAC984A7AE}" destId="{8023344A-BC37-487E-8678-883ED5A2459F}" srcOrd="2" destOrd="0" presId="urn:microsoft.com/office/officeart/2005/8/layout/vList2"/>
    <dgm:cxn modelId="{12EFE895-9C87-4281-AF67-77D06F1E6983}" type="presParOf" srcId="{EA6E66E0-18E7-4DE1-A2E1-7EEAC984A7AE}" destId="{A8D1416F-39DE-4BEA-A249-1BC3D22685B8}" srcOrd="3" destOrd="0" presId="urn:microsoft.com/office/officeart/2005/8/layout/vList2"/>
    <dgm:cxn modelId="{5C6C46C2-DDBC-414F-B2C6-07FD3BE0CBDD}" type="presParOf" srcId="{EA6E66E0-18E7-4DE1-A2E1-7EEAC984A7AE}" destId="{B775DE15-B6BB-4075-B884-82D369CD0863}" srcOrd="4" destOrd="0" presId="urn:microsoft.com/office/officeart/2005/8/layout/vList2"/>
    <dgm:cxn modelId="{62BE20B7-7BCF-480E-B410-A8C6324B3890}" type="presParOf" srcId="{EA6E66E0-18E7-4DE1-A2E1-7EEAC984A7AE}" destId="{A39ED811-A22F-4FA7-97D4-AF62AEDD383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D321DC-01CB-4969-AF0C-2D0378F68521}"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AC329588-00D8-450D-9BD7-CDB703CCB343}">
      <dgm:prSet custT="1"/>
      <dgm:spPr/>
      <dgm:t>
        <a:bodyPr/>
        <a:lstStyle/>
        <a:p>
          <a:pPr rtl="0"/>
          <a:r>
            <a:rPr lang="en-US" sz="1800" b="1" dirty="0" smtClean="0"/>
            <a:t>Phase 1</a:t>
          </a:r>
          <a:endParaRPr lang="en-US" sz="1800" dirty="0"/>
        </a:p>
      </dgm:t>
    </dgm:pt>
    <dgm:pt modelId="{6CD7BF48-69F4-435C-88C9-77018761EE50}" type="parTrans" cxnId="{B4C67A45-A2BA-4E11-AFE8-0BAFF977028F}">
      <dgm:prSet/>
      <dgm:spPr/>
      <dgm:t>
        <a:bodyPr/>
        <a:lstStyle/>
        <a:p>
          <a:endParaRPr lang="en-US"/>
        </a:p>
      </dgm:t>
    </dgm:pt>
    <dgm:pt modelId="{0CF5C6EB-D9DB-4D3B-97BC-ADE7E983549D}" type="sibTrans" cxnId="{B4C67A45-A2BA-4E11-AFE8-0BAFF977028F}">
      <dgm:prSet/>
      <dgm:spPr/>
      <dgm:t>
        <a:bodyPr/>
        <a:lstStyle/>
        <a:p>
          <a:endParaRPr lang="en-US"/>
        </a:p>
      </dgm:t>
    </dgm:pt>
    <dgm:pt modelId="{3AAD54A3-0F77-4307-853A-73295545CE82}">
      <dgm:prSet/>
      <dgm:spPr/>
      <dgm:t>
        <a:bodyPr/>
        <a:lstStyle/>
        <a:p>
          <a:pPr rtl="0"/>
          <a:r>
            <a:rPr lang="en-US" b="1" dirty="0" smtClean="0"/>
            <a:t>Phase 2</a:t>
          </a:r>
          <a:endParaRPr lang="en-US" dirty="0"/>
        </a:p>
      </dgm:t>
    </dgm:pt>
    <dgm:pt modelId="{941E4B41-5B9A-416F-BACD-9E6C60A47C02}" type="parTrans" cxnId="{E35AE0A1-2EAF-4D4C-AA2A-AA792C852295}">
      <dgm:prSet/>
      <dgm:spPr/>
      <dgm:t>
        <a:bodyPr/>
        <a:lstStyle/>
        <a:p>
          <a:endParaRPr lang="en-US"/>
        </a:p>
      </dgm:t>
    </dgm:pt>
    <dgm:pt modelId="{F2D5AD8D-FB44-4C35-8EBE-15333C8E15F9}" type="sibTrans" cxnId="{E35AE0A1-2EAF-4D4C-AA2A-AA792C852295}">
      <dgm:prSet/>
      <dgm:spPr/>
      <dgm:t>
        <a:bodyPr/>
        <a:lstStyle/>
        <a:p>
          <a:endParaRPr lang="en-US"/>
        </a:p>
      </dgm:t>
    </dgm:pt>
    <dgm:pt modelId="{275DCE64-F7A8-4C1B-BC65-8E155F572BF4}">
      <dgm:prSet/>
      <dgm:spPr/>
      <dgm:t>
        <a:bodyPr/>
        <a:lstStyle/>
        <a:p>
          <a:pPr rtl="0"/>
          <a:r>
            <a:rPr lang="en-US" b="1" dirty="0" smtClean="0"/>
            <a:t>Phase 3</a:t>
          </a:r>
          <a:endParaRPr lang="en-US" dirty="0"/>
        </a:p>
      </dgm:t>
    </dgm:pt>
    <dgm:pt modelId="{AE1C83F9-7866-4148-941E-B11DF20A3540}" type="parTrans" cxnId="{E413362B-4ABE-4C23-A564-50E91A32A9A9}">
      <dgm:prSet/>
      <dgm:spPr/>
      <dgm:t>
        <a:bodyPr/>
        <a:lstStyle/>
        <a:p>
          <a:endParaRPr lang="en-US"/>
        </a:p>
      </dgm:t>
    </dgm:pt>
    <dgm:pt modelId="{B9B16151-198A-42E0-8EB9-4D87C91FB085}" type="sibTrans" cxnId="{E413362B-4ABE-4C23-A564-50E91A32A9A9}">
      <dgm:prSet/>
      <dgm:spPr/>
      <dgm:t>
        <a:bodyPr/>
        <a:lstStyle/>
        <a:p>
          <a:endParaRPr lang="en-US"/>
        </a:p>
      </dgm:t>
    </dgm:pt>
    <dgm:pt modelId="{9FCEAA33-B50E-4CD5-879F-8EC598F0050F}">
      <dgm:prSet/>
      <dgm:spPr/>
      <dgm:t>
        <a:bodyPr/>
        <a:lstStyle/>
        <a:p>
          <a:pPr rtl="0"/>
          <a:r>
            <a:rPr lang="en-US" b="1" dirty="0" smtClean="0"/>
            <a:t>Phase 4</a:t>
          </a:r>
          <a:endParaRPr lang="en-US" dirty="0"/>
        </a:p>
      </dgm:t>
    </dgm:pt>
    <dgm:pt modelId="{AE3880D0-233E-4A4D-BB25-41AE5628884D}" type="parTrans" cxnId="{FBB178AA-45FB-447B-9C4B-0ED26B0A10E3}">
      <dgm:prSet/>
      <dgm:spPr/>
      <dgm:t>
        <a:bodyPr/>
        <a:lstStyle/>
        <a:p>
          <a:endParaRPr lang="en-US"/>
        </a:p>
      </dgm:t>
    </dgm:pt>
    <dgm:pt modelId="{A7ADA5C6-F21D-4710-9151-F5A8AC9C3DA7}" type="sibTrans" cxnId="{FBB178AA-45FB-447B-9C4B-0ED26B0A10E3}">
      <dgm:prSet/>
      <dgm:spPr/>
      <dgm:t>
        <a:bodyPr/>
        <a:lstStyle/>
        <a:p>
          <a:endParaRPr lang="en-US"/>
        </a:p>
      </dgm:t>
    </dgm:pt>
    <dgm:pt modelId="{E125CCFA-FEEE-4FE8-B3B7-BFF545641D7F}">
      <dgm:prSet custT="1"/>
      <dgm:spPr/>
      <dgm:t>
        <a:bodyPr/>
        <a:lstStyle/>
        <a:p>
          <a:pPr rtl="0"/>
          <a:r>
            <a:rPr lang="en-US" sz="1600" dirty="0" smtClean="0"/>
            <a:t>Route of Flight Query</a:t>
          </a:r>
          <a:endParaRPr lang="en-US" sz="1600" dirty="0"/>
        </a:p>
      </dgm:t>
    </dgm:pt>
    <dgm:pt modelId="{16A54954-6FBA-4D4D-98B6-432AE9B96BFE}" type="parTrans" cxnId="{10C3AB7B-91C5-4EA3-839F-EC7C4160C2BF}">
      <dgm:prSet/>
      <dgm:spPr/>
      <dgm:t>
        <a:bodyPr/>
        <a:lstStyle/>
        <a:p>
          <a:endParaRPr lang="en-US"/>
        </a:p>
      </dgm:t>
    </dgm:pt>
    <dgm:pt modelId="{0D13232C-4659-4143-AEC4-8017065D26F3}" type="sibTrans" cxnId="{10C3AB7B-91C5-4EA3-839F-EC7C4160C2BF}">
      <dgm:prSet/>
      <dgm:spPr/>
      <dgm:t>
        <a:bodyPr/>
        <a:lstStyle/>
        <a:p>
          <a:endParaRPr lang="en-US"/>
        </a:p>
      </dgm:t>
    </dgm:pt>
    <dgm:pt modelId="{B7EA85BA-D248-46D2-930D-992FA35E44F8}">
      <dgm:prSet custT="1"/>
      <dgm:spPr/>
      <dgm:t>
        <a:bodyPr/>
        <a:lstStyle/>
        <a:p>
          <a:pPr rtl="0"/>
          <a:r>
            <a:rPr lang="en-US" sz="1600" dirty="0" smtClean="0"/>
            <a:t>New Filters</a:t>
          </a:r>
          <a:endParaRPr lang="en-US" sz="1600" dirty="0"/>
        </a:p>
      </dgm:t>
    </dgm:pt>
    <dgm:pt modelId="{3FAAB17A-5912-464C-9C3D-A1D3647210F8}" type="parTrans" cxnId="{2B82891B-1A3F-465B-A6B1-523DD02A43A1}">
      <dgm:prSet/>
      <dgm:spPr/>
      <dgm:t>
        <a:bodyPr/>
        <a:lstStyle/>
        <a:p>
          <a:endParaRPr lang="en-US"/>
        </a:p>
      </dgm:t>
    </dgm:pt>
    <dgm:pt modelId="{33D73559-3ED1-4C32-986A-5BC022EBD260}" type="sibTrans" cxnId="{2B82891B-1A3F-465B-A6B1-523DD02A43A1}">
      <dgm:prSet/>
      <dgm:spPr/>
      <dgm:t>
        <a:bodyPr/>
        <a:lstStyle/>
        <a:p>
          <a:endParaRPr lang="en-US"/>
        </a:p>
      </dgm:t>
    </dgm:pt>
    <dgm:pt modelId="{1934A331-991D-4033-AE63-B7FCC435C16F}">
      <dgm:prSet/>
      <dgm:spPr/>
      <dgm:t>
        <a:bodyPr/>
        <a:lstStyle/>
        <a:p>
          <a:pPr rtl="0"/>
          <a:r>
            <a:rPr lang="en-US" dirty="0" smtClean="0"/>
            <a:t>User Profiles</a:t>
          </a:r>
          <a:endParaRPr lang="en-US" dirty="0"/>
        </a:p>
      </dgm:t>
    </dgm:pt>
    <dgm:pt modelId="{42140716-542E-477F-AC7B-7C810ED08093}" type="parTrans" cxnId="{5324B802-8844-447F-A6B1-DBDF04192AB1}">
      <dgm:prSet/>
      <dgm:spPr/>
      <dgm:t>
        <a:bodyPr/>
        <a:lstStyle/>
        <a:p>
          <a:endParaRPr lang="en-US"/>
        </a:p>
      </dgm:t>
    </dgm:pt>
    <dgm:pt modelId="{F97CFEF5-58BB-443C-B601-19BF7227C6DB}" type="sibTrans" cxnId="{5324B802-8844-447F-A6B1-DBDF04192AB1}">
      <dgm:prSet/>
      <dgm:spPr/>
      <dgm:t>
        <a:bodyPr/>
        <a:lstStyle/>
        <a:p>
          <a:endParaRPr lang="en-US"/>
        </a:p>
      </dgm:t>
    </dgm:pt>
    <dgm:pt modelId="{CB76D6F7-593D-4E01-89C7-280DDE917571}">
      <dgm:prSet/>
      <dgm:spPr/>
      <dgm:t>
        <a:bodyPr/>
        <a:lstStyle/>
        <a:p>
          <a:pPr rtl="0"/>
          <a:r>
            <a:rPr lang="en-US" dirty="0" smtClean="0"/>
            <a:t>User Profile Enhancements</a:t>
          </a:r>
          <a:endParaRPr lang="en-US" dirty="0"/>
        </a:p>
      </dgm:t>
    </dgm:pt>
    <dgm:pt modelId="{D38F37ED-67CF-49FB-ABFD-15796286D82C}" type="parTrans" cxnId="{AC69CCB5-8A6A-4056-B0C3-904358FAC7B7}">
      <dgm:prSet/>
      <dgm:spPr/>
      <dgm:t>
        <a:bodyPr/>
        <a:lstStyle/>
        <a:p>
          <a:endParaRPr lang="en-US"/>
        </a:p>
      </dgm:t>
    </dgm:pt>
    <dgm:pt modelId="{87B7A111-D66B-4CC7-80E4-B8E6AAA8B948}" type="sibTrans" cxnId="{AC69CCB5-8A6A-4056-B0C3-904358FAC7B7}">
      <dgm:prSet/>
      <dgm:spPr/>
      <dgm:t>
        <a:bodyPr/>
        <a:lstStyle/>
        <a:p>
          <a:endParaRPr lang="en-US"/>
        </a:p>
      </dgm:t>
    </dgm:pt>
    <dgm:pt modelId="{C5056FFC-21F5-459C-833C-A22C50A552B2}">
      <dgm:prSet/>
      <dgm:spPr/>
      <dgm:t>
        <a:bodyPr/>
        <a:lstStyle/>
        <a:p>
          <a:pPr rtl="0"/>
          <a:r>
            <a:rPr lang="en-US" dirty="0" err="1" smtClean="0"/>
            <a:t>PilotWeb</a:t>
          </a:r>
          <a:r>
            <a:rPr lang="en-US" dirty="0" smtClean="0"/>
            <a:t> Functionality</a:t>
          </a:r>
          <a:endParaRPr lang="en-US" dirty="0"/>
        </a:p>
      </dgm:t>
    </dgm:pt>
    <dgm:pt modelId="{D9A865AD-6811-4AEB-B325-6FFEEA623B1C}" type="parTrans" cxnId="{F397A49A-BE6C-4EFF-97D2-E13211A3FDCE}">
      <dgm:prSet/>
      <dgm:spPr/>
      <dgm:t>
        <a:bodyPr/>
        <a:lstStyle/>
        <a:p>
          <a:endParaRPr lang="en-US"/>
        </a:p>
      </dgm:t>
    </dgm:pt>
    <dgm:pt modelId="{474B16F6-40EB-4413-A8A6-09BE8B3DEA0B}" type="sibTrans" cxnId="{F397A49A-BE6C-4EFF-97D2-E13211A3FDCE}">
      <dgm:prSet/>
      <dgm:spPr/>
      <dgm:t>
        <a:bodyPr/>
        <a:lstStyle/>
        <a:p>
          <a:endParaRPr lang="en-US"/>
        </a:p>
      </dgm:t>
    </dgm:pt>
    <dgm:pt modelId="{78BBA379-E1DD-4C57-AF8F-F54BDC5A7F70}">
      <dgm:prSet custT="1"/>
      <dgm:spPr/>
      <dgm:t>
        <a:bodyPr/>
        <a:lstStyle/>
        <a:p>
          <a:pPr rtl="0"/>
          <a:r>
            <a:rPr lang="en-US" sz="1600" dirty="0" smtClean="0"/>
            <a:t>UI Updates</a:t>
          </a:r>
          <a:endParaRPr lang="en-US" sz="1600" dirty="0"/>
        </a:p>
      </dgm:t>
    </dgm:pt>
    <dgm:pt modelId="{D839AEE2-0F0E-4C20-A86D-FF09B8B07E67}" type="parTrans" cxnId="{6BB1D75C-36BB-408B-8277-CCF7FFEA8EDA}">
      <dgm:prSet/>
      <dgm:spPr/>
      <dgm:t>
        <a:bodyPr/>
        <a:lstStyle/>
        <a:p>
          <a:endParaRPr lang="en-US"/>
        </a:p>
      </dgm:t>
    </dgm:pt>
    <dgm:pt modelId="{A4B3542E-2957-48A6-8D04-3E1FC9EA9DD1}" type="sibTrans" cxnId="{6BB1D75C-36BB-408B-8277-CCF7FFEA8EDA}">
      <dgm:prSet/>
      <dgm:spPr/>
      <dgm:t>
        <a:bodyPr/>
        <a:lstStyle/>
        <a:p>
          <a:endParaRPr lang="en-US"/>
        </a:p>
      </dgm:t>
    </dgm:pt>
    <dgm:pt modelId="{C368D451-1879-4344-8EBF-E52F3BC7B742}">
      <dgm:prSet/>
      <dgm:spPr/>
      <dgm:t>
        <a:bodyPr/>
        <a:lstStyle/>
        <a:p>
          <a:pPr rtl="0"/>
          <a:r>
            <a:rPr lang="en-US" dirty="0" smtClean="0"/>
            <a:t>Filter Enhancements</a:t>
          </a:r>
          <a:endParaRPr lang="en-US" dirty="0"/>
        </a:p>
      </dgm:t>
    </dgm:pt>
    <dgm:pt modelId="{BE056576-6B0A-414C-95F2-A0A90F589563}" type="parTrans" cxnId="{9795A900-E554-4390-B1B8-42E4D752DA40}">
      <dgm:prSet/>
      <dgm:spPr/>
      <dgm:t>
        <a:bodyPr/>
        <a:lstStyle/>
        <a:p>
          <a:endParaRPr lang="en-US"/>
        </a:p>
      </dgm:t>
    </dgm:pt>
    <dgm:pt modelId="{7FA0231E-1989-4C64-A38C-41B06CAD8D0D}" type="sibTrans" cxnId="{9795A900-E554-4390-B1B8-42E4D752DA40}">
      <dgm:prSet/>
      <dgm:spPr/>
      <dgm:t>
        <a:bodyPr/>
        <a:lstStyle/>
        <a:p>
          <a:endParaRPr lang="en-US"/>
        </a:p>
      </dgm:t>
    </dgm:pt>
    <dgm:pt modelId="{3F7E619A-ECA0-410B-85DC-926FE52297A1}">
      <dgm:prSet/>
      <dgm:spPr/>
      <dgm:t>
        <a:bodyPr/>
        <a:lstStyle/>
        <a:p>
          <a:pPr rtl="0"/>
          <a:r>
            <a:rPr lang="en-US" dirty="0" smtClean="0"/>
            <a:t>Sunset </a:t>
          </a:r>
          <a:r>
            <a:rPr lang="en-US" dirty="0" err="1" smtClean="0"/>
            <a:t>PilotWeb</a:t>
          </a:r>
          <a:endParaRPr lang="en-US" dirty="0"/>
        </a:p>
      </dgm:t>
    </dgm:pt>
    <dgm:pt modelId="{C9232C8E-A671-466D-AC0B-406899BBC406}" type="parTrans" cxnId="{62E9F0EF-3FEC-4D4F-B4A1-39867A84988B}">
      <dgm:prSet/>
      <dgm:spPr/>
      <dgm:t>
        <a:bodyPr/>
        <a:lstStyle/>
        <a:p>
          <a:endParaRPr lang="en-US"/>
        </a:p>
      </dgm:t>
    </dgm:pt>
    <dgm:pt modelId="{B674CF3A-CC82-4476-AF11-D3098BB34274}" type="sibTrans" cxnId="{62E9F0EF-3FEC-4D4F-B4A1-39867A84988B}">
      <dgm:prSet/>
      <dgm:spPr/>
      <dgm:t>
        <a:bodyPr/>
        <a:lstStyle/>
        <a:p>
          <a:endParaRPr lang="en-US"/>
        </a:p>
      </dgm:t>
    </dgm:pt>
    <dgm:pt modelId="{D613B132-1C32-4A0D-9FE6-33F2FF8693ED}" type="pres">
      <dgm:prSet presAssocID="{40D321DC-01CB-4969-AF0C-2D0378F68521}" presName="outerComposite" presStyleCnt="0">
        <dgm:presLayoutVars>
          <dgm:chMax val="5"/>
          <dgm:dir/>
          <dgm:resizeHandles val="exact"/>
        </dgm:presLayoutVars>
      </dgm:prSet>
      <dgm:spPr/>
      <dgm:t>
        <a:bodyPr/>
        <a:lstStyle/>
        <a:p>
          <a:endParaRPr lang="en-US"/>
        </a:p>
      </dgm:t>
    </dgm:pt>
    <dgm:pt modelId="{A9CC0591-D285-4F29-BFEF-BB9A2A076612}" type="pres">
      <dgm:prSet presAssocID="{40D321DC-01CB-4969-AF0C-2D0378F68521}" presName="dummyMaxCanvas" presStyleCnt="0">
        <dgm:presLayoutVars/>
      </dgm:prSet>
      <dgm:spPr/>
    </dgm:pt>
    <dgm:pt modelId="{495D2642-7FE3-49FF-A7AC-65E8DD6AA0BD}" type="pres">
      <dgm:prSet presAssocID="{40D321DC-01CB-4969-AF0C-2D0378F68521}" presName="FourNodes_1" presStyleLbl="node1" presStyleIdx="0" presStyleCnt="4">
        <dgm:presLayoutVars>
          <dgm:bulletEnabled val="1"/>
        </dgm:presLayoutVars>
      </dgm:prSet>
      <dgm:spPr/>
      <dgm:t>
        <a:bodyPr/>
        <a:lstStyle/>
        <a:p>
          <a:endParaRPr lang="en-US"/>
        </a:p>
      </dgm:t>
    </dgm:pt>
    <dgm:pt modelId="{3F99C8E1-EFED-4ECA-A134-E2DBAE088EB3}" type="pres">
      <dgm:prSet presAssocID="{40D321DC-01CB-4969-AF0C-2D0378F68521}" presName="FourNodes_2" presStyleLbl="node1" presStyleIdx="1" presStyleCnt="4">
        <dgm:presLayoutVars>
          <dgm:bulletEnabled val="1"/>
        </dgm:presLayoutVars>
      </dgm:prSet>
      <dgm:spPr/>
      <dgm:t>
        <a:bodyPr/>
        <a:lstStyle/>
        <a:p>
          <a:endParaRPr lang="en-US"/>
        </a:p>
      </dgm:t>
    </dgm:pt>
    <dgm:pt modelId="{B28272C1-4A8F-41C9-B8F9-2F2AF4165186}" type="pres">
      <dgm:prSet presAssocID="{40D321DC-01CB-4969-AF0C-2D0378F68521}" presName="FourNodes_3" presStyleLbl="node1" presStyleIdx="2" presStyleCnt="4">
        <dgm:presLayoutVars>
          <dgm:bulletEnabled val="1"/>
        </dgm:presLayoutVars>
      </dgm:prSet>
      <dgm:spPr/>
      <dgm:t>
        <a:bodyPr/>
        <a:lstStyle/>
        <a:p>
          <a:endParaRPr lang="en-US"/>
        </a:p>
      </dgm:t>
    </dgm:pt>
    <dgm:pt modelId="{6ED6DDC2-A7F2-4090-93CE-0E51F2D38086}" type="pres">
      <dgm:prSet presAssocID="{40D321DC-01CB-4969-AF0C-2D0378F68521}" presName="FourNodes_4" presStyleLbl="node1" presStyleIdx="3" presStyleCnt="4">
        <dgm:presLayoutVars>
          <dgm:bulletEnabled val="1"/>
        </dgm:presLayoutVars>
      </dgm:prSet>
      <dgm:spPr/>
      <dgm:t>
        <a:bodyPr/>
        <a:lstStyle/>
        <a:p>
          <a:endParaRPr lang="en-US"/>
        </a:p>
      </dgm:t>
    </dgm:pt>
    <dgm:pt modelId="{0F4153AD-8FD8-4669-B9BF-F35F93706B96}" type="pres">
      <dgm:prSet presAssocID="{40D321DC-01CB-4969-AF0C-2D0378F68521}" presName="FourConn_1-2" presStyleLbl="fgAccFollowNode1" presStyleIdx="0" presStyleCnt="3">
        <dgm:presLayoutVars>
          <dgm:bulletEnabled val="1"/>
        </dgm:presLayoutVars>
      </dgm:prSet>
      <dgm:spPr/>
      <dgm:t>
        <a:bodyPr/>
        <a:lstStyle/>
        <a:p>
          <a:endParaRPr lang="en-US"/>
        </a:p>
      </dgm:t>
    </dgm:pt>
    <dgm:pt modelId="{158248CB-D787-4523-BF93-2F76CAE554DB}" type="pres">
      <dgm:prSet presAssocID="{40D321DC-01CB-4969-AF0C-2D0378F68521}" presName="FourConn_2-3" presStyleLbl="fgAccFollowNode1" presStyleIdx="1" presStyleCnt="3">
        <dgm:presLayoutVars>
          <dgm:bulletEnabled val="1"/>
        </dgm:presLayoutVars>
      </dgm:prSet>
      <dgm:spPr/>
      <dgm:t>
        <a:bodyPr/>
        <a:lstStyle/>
        <a:p>
          <a:endParaRPr lang="en-US"/>
        </a:p>
      </dgm:t>
    </dgm:pt>
    <dgm:pt modelId="{F084EB81-BA4D-4A45-B8B4-DD23D5F6328D}" type="pres">
      <dgm:prSet presAssocID="{40D321DC-01CB-4969-AF0C-2D0378F68521}" presName="FourConn_3-4" presStyleLbl="fgAccFollowNode1" presStyleIdx="2" presStyleCnt="3">
        <dgm:presLayoutVars>
          <dgm:bulletEnabled val="1"/>
        </dgm:presLayoutVars>
      </dgm:prSet>
      <dgm:spPr/>
      <dgm:t>
        <a:bodyPr/>
        <a:lstStyle/>
        <a:p>
          <a:endParaRPr lang="en-US"/>
        </a:p>
      </dgm:t>
    </dgm:pt>
    <dgm:pt modelId="{F18798FB-42FD-4BF9-A02D-DE131A33ADC7}" type="pres">
      <dgm:prSet presAssocID="{40D321DC-01CB-4969-AF0C-2D0378F68521}" presName="FourNodes_1_text" presStyleLbl="node1" presStyleIdx="3" presStyleCnt="4">
        <dgm:presLayoutVars>
          <dgm:bulletEnabled val="1"/>
        </dgm:presLayoutVars>
      </dgm:prSet>
      <dgm:spPr/>
      <dgm:t>
        <a:bodyPr/>
        <a:lstStyle/>
        <a:p>
          <a:endParaRPr lang="en-US"/>
        </a:p>
      </dgm:t>
    </dgm:pt>
    <dgm:pt modelId="{323C66F4-D06D-41ED-B60A-027469E891EB}" type="pres">
      <dgm:prSet presAssocID="{40D321DC-01CB-4969-AF0C-2D0378F68521}" presName="FourNodes_2_text" presStyleLbl="node1" presStyleIdx="3" presStyleCnt="4">
        <dgm:presLayoutVars>
          <dgm:bulletEnabled val="1"/>
        </dgm:presLayoutVars>
      </dgm:prSet>
      <dgm:spPr/>
      <dgm:t>
        <a:bodyPr/>
        <a:lstStyle/>
        <a:p>
          <a:endParaRPr lang="en-US"/>
        </a:p>
      </dgm:t>
    </dgm:pt>
    <dgm:pt modelId="{F9B8A275-B888-418B-B083-3E63639717EF}" type="pres">
      <dgm:prSet presAssocID="{40D321DC-01CB-4969-AF0C-2D0378F68521}" presName="FourNodes_3_text" presStyleLbl="node1" presStyleIdx="3" presStyleCnt="4">
        <dgm:presLayoutVars>
          <dgm:bulletEnabled val="1"/>
        </dgm:presLayoutVars>
      </dgm:prSet>
      <dgm:spPr/>
      <dgm:t>
        <a:bodyPr/>
        <a:lstStyle/>
        <a:p>
          <a:endParaRPr lang="en-US"/>
        </a:p>
      </dgm:t>
    </dgm:pt>
    <dgm:pt modelId="{B39BEC30-02FA-44F1-A010-6310F5762FF8}" type="pres">
      <dgm:prSet presAssocID="{40D321DC-01CB-4969-AF0C-2D0378F68521}" presName="FourNodes_4_text" presStyleLbl="node1" presStyleIdx="3" presStyleCnt="4">
        <dgm:presLayoutVars>
          <dgm:bulletEnabled val="1"/>
        </dgm:presLayoutVars>
      </dgm:prSet>
      <dgm:spPr/>
      <dgm:t>
        <a:bodyPr/>
        <a:lstStyle/>
        <a:p>
          <a:endParaRPr lang="en-US"/>
        </a:p>
      </dgm:t>
    </dgm:pt>
  </dgm:ptLst>
  <dgm:cxnLst>
    <dgm:cxn modelId="{9795A900-E554-4390-B1B8-42E4D752DA40}" srcId="{275DCE64-F7A8-4C1B-BC65-8E155F572BF4}" destId="{C368D451-1879-4344-8EBF-E52F3BC7B742}" srcOrd="1" destOrd="0" parTransId="{BE056576-6B0A-414C-95F2-A0A90F589563}" sibTransId="{7FA0231E-1989-4C64-A38C-41B06CAD8D0D}"/>
    <dgm:cxn modelId="{C7E75F9A-8091-4138-9E74-D71C61FD603F}" type="presOf" srcId="{C5056FFC-21F5-459C-833C-A22C50A552B2}" destId="{B39BEC30-02FA-44F1-A010-6310F5762FF8}" srcOrd="1" destOrd="1" presId="urn:microsoft.com/office/officeart/2005/8/layout/vProcess5"/>
    <dgm:cxn modelId="{AC69CCB5-8A6A-4056-B0C3-904358FAC7B7}" srcId="{275DCE64-F7A8-4C1B-BC65-8E155F572BF4}" destId="{CB76D6F7-593D-4E01-89C7-280DDE917571}" srcOrd="0" destOrd="0" parTransId="{D38F37ED-67CF-49FB-ABFD-15796286D82C}" sibTransId="{87B7A111-D66B-4CC7-80E4-B8E6AAA8B948}"/>
    <dgm:cxn modelId="{ED2F464D-6800-4F28-9752-C92908F8449F}" type="presOf" srcId="{3F7E619A-ECA0-410B-85DC-926FE52297A1}" destId="{6ED6DDC2-A7F2-4090-93CE-0E51F2D38086}" srcOrd="0" destOrd="2" presId="urn:microsoft.com/office/officeart/2005/8/layout/vProcess5"/>
    <dgm:cxn modelId="{128492AB-53B0-435A-AD4A-246D7352E455}" type="presOf" srcId="{C5056FFC-21F5-459C-833C-A22C50A552B2}" destId="{6ED6DDC2-A7F2-4090-93CE-0E51F2D38086}" srcOrd="0" destOrd="1" presId="urn:microsoft.com/office/officeart/2005/8/layout/vProcess5"/>
    <dgm:cxn modelId="{53A90360-9D9D-438A-928C-156F07CE95E7}" type="presOf" srcId="{B9B16151-198A-42E0-8EB9-4D87C91FB085}" destId="{F084EB81-BA4D-4A45-B8B4-DD23D5F6328D}" srcOrd="0" destOrd="0" presId="urn:microsoft.com/office/officeart/2005/8/layout/vProcess5"/>
    <dgm:cxn modelId="{132B7353-A404-4944-B79D-4E04F5B1D90C}" type="presOf" srcId="{C368D451-1879-4344-8EBF-E52F3BC7B742}" destId="{B28272C1-4A8F-41C9-B8F9-2F2AF4165186}" srcOrd="0" destOrd="2" presId="urn:microsoft.com/office/officeart/2005/8/layout/vProcess5"/>
    <dgm:cxn modelId="{E35AE0A1-2EAF-4D4C-AA2A-AA792C852295}" srcId="{40D321DC-01CB-4969-AF0C-2D0378F68521}" destId="{3AAD54A3-0F77-4307-853A-73295545CE82}" srcOrd="1" destOrd="0" parTransId="{941E4B41-5B9A-416F-BACD-9E6C60A47C02}" sibTransId="{F2D5AD8D-FB44-4C35-8EBE-15333C8E15F9}"/>
    <dgm:cxn modelId="{68075C58-EA2D-4A32-BC9F-EABA486E33D9}" type="presOf" srcId="{1934A331-991D-4033-AE63-B7FCC435C16F}" destId="{3F99C8E1-EFED-4ECA-A134-E2DBAE088EB3}" srcOrd="0" destOrd="1" presId="urn:microsoft.com/office/officeart/2005/8/layout/vProcess5"/>
    <dgm:cxn modelId="{B4C67A45-A2BA-4E11-AFE8-0BAFF977028F}" srcId="{40D321DC-01CB-4969-AF0C-2D0378F68521}" destId="{AC329588-00D8-450D-9BD7-CDB703CCB343}" srcOrd="0" destOrd="0" parTransId="{6CD7BF48-69F4-435C-88C9-77018761EE50}" sibTransId="{0CF5C6EB-D9DB-4D3B-97BC-ADE7E983549D}"/>
    <dgm:cxn modelId="{37FBDCF9-790D-4D9C-ADE6-58D9E98CE701}" type="presOf" srcId="{B7EA85BA-D248-46D2-930D-992FA35E44F8}" destId="{495D2642-7FE3-49FF-A7AC-65E8DD6AA0BD}" srcOrd="0" destOrd="2" presId="urn:microsoft.com/office/officeart/2005/8/layout/vProcess5"/>
    <dgm:cxn modelId="{6EF751D1-B036-4979-836F-5A38EFB5C6C3}" type="presOf" srcId="{B7EA85BA-D248-46D2-930D-992FA35E44F8}" destId="{F18798FB-42FD-4BF9-A02D-DE131A33ADC7}" srcOrd="1" destOrd="2" presId="urn:microsoft.com/office/officeart/2005/8/layout/vProcess5"/>
    <dgm:cxn modelId="{83D9B906-4960-4269-A17A-A07D56B83F35}" type="presOf" srcId="{275DCE64-F7A8-4C1B-BC65-8E155F572BF4}" destId="{B28272C1-4A8F-41C9-B8F9-2F2AF4165186}" srcOrd="0" destOrd="0" presId="urn:microsoft.com/office/officeart/2005/8/layout/vProcess5"/>
    <dgm:cxn modelId="{E413362B-4ABE-4C23-A564-50E91A32A9A9}" srcId="{40D321DC-01CB-4969-AF0C-2D0378F68521}" destId="{275DCE64-F7A8-4C1B-BC65-8E155F572BF4}" srcOrd="2" destOrd="0" parTransId="{AE1C83F9-7866-4148-941E-B11DF20A3540}" sibTransId="{B9B16151-198A-42E0-8EB9-4D87C91FB085}"/>
    <dgm:cxn modelId="{F397A49A-BE6C-4EFF-97D2-E13211A3FDCE}" srcId="{9FCEAA33-B50E-4CD5-879F-8EC598F0050F}" destId="{C5056FFC-21F5-459C-833C-A22C50A552B2}" srcOrd="0" destOrd="0" parTransId="{D9A865AD-6811-4AEB-B325-6FFEEA623B1C}" sibTransId="{474B16F6-40EB-4413-A8A6-09BE8B3DEA0B}"/>
    <dgm:cxn modelId="{6BB1D75C-36BB-408B-8277-CCF7FFEA8EDA}" srcId="{AC329588-00D8-450D-9BD7-CDB703CCB343}" destId="{78BBA379-E1DD-4C57-AF8F-F54BDC5A7F70}" srcOrd="2" destOrd="0" parTransId="{D839AEE2-0F0E-4C20-A86D-FF09B8B07E67}" sibTransId="{A4B3542E-2957-48A6-8D04-3E1FC9EA9DD1}"/>
    <dgm:cxn modelId="{598066B3-B5FE-46A0-BFF1-4E3D79AF687F}" type="presOf" srcId="{40D321DC-01CB-4969-AF0C-2D0378F68521}" destId="{D613B132-1C32-4A0D-9FE6-33F2FF8693ED}" srcOrd="0" destOrd="0" presId="urn:microsoft.com/office/officeart/2005/8/layout/vProcess5"/>
    <dgm:cxn modelId="{12E98FA2-45F9-402A-BC58-295F27808907}" type="presOf" srcId="{F2D5AD8D-FB44-4C35-8EBE-15333C8E15F9}" destId="{158248CB-D787-4523-BF93-2F76CAE554DB}" srcOrd="0" destOrd="0" presId="urn:microsoft.com/office/officeart/2005/8/layout/vProcess5"/>
    <dgm:cxn modelId="{9AE39E61-2A0A-4A41-A1A8-64AEBE92FE8F}" type="presOf" srcId="{78BBA379-E1DD-4C57-AF8F-F54BDC5A7F70}" destId="{495D2642-7FE3-49FF-A7AC-65E8DD6AA0BD}" srcOrd="0" destOrd="3" presId="urn:microsoft.com/office/officeart/2005/8/layout/vProcess5"/>
    <dgm:cxn modelId="{09B95BE3-A57C-448C-AEBA-FBC34309DD8E}" type="presOf" srcId="{3AAD54A3-0F77-4307-853A-73295545CE82}" destId="{323C66F4-D06D-41ED-B60A-027469E891EB}" srcOrd="1" destOrd="0" presId="urn:microsoft.com/office/officeart/2005/8/layout/vProcess5"/>
    <dgm:cxn modelId="{88769C8E-B225-49E6-A72D-E6CC71A12F0F}" type="presOf" srcId="{275DCE64-F7A8-4C1B-BC65-8E155F572BF4}" destId="{F9B8A275-B888-418B-B083-3E63639717EF}" srcOrd="1" destOrd="0" presId="urn:microsoft.com/office/officeart/2005/8/layout/vProcess5"/>
    <dgm:cxn modelId="{AB977957-FEE6-41AE-BF1B-D4D4ED913516}" type="presOf" srcId="{9FCEAA33-B50E-4CD5-879F-8EC598F0050F}" destId="{6ED6DDC2-A7F2-4090-93CE-0E51F2D38086}" srcOrd="0" destOrd="0" presId="urn:microsoft.com/office/officeart/2005/8/layout/vProcess5"/>
    <dgm:cxn modelId="{FBB178AA-45FB-447B-9C4B-0ED26B0A10E3}" srcId="{40D321DC-01CB-4969-AF0C-2D0378F68521}" destId="{9FCEAA33-B50E-4CD5-879F-8EC598F0050F}" srcOrd="3" destOrd="0" parTransId="{AE3880D0-233E-4A4D-BB25-41AE5628884D}" sibTransId="{A7ADA5C6-F21D-4710-9151-F5A8AC9C3DA7}"/>
    <dgm:cxn modelId="{39706099-E0BA-4404-8EB3-69DA13C392D1}" type="presOf" srcId="{E125CCFA-FEEE-4FE8-B3B7-BFF545641D7F}" destId="{495D2642-7FE3-49FF-A7AC-65E8DD6AA0BD}" srcOrd="0" destOrd="1" presId="urn:microsoft.com/office/officeart/2005/8/layout/vProcess5"/>
    <dgm:cxn modelId="{10C3AB7B-91C5-4EA3-839F-EC7C4160C2BF}" srcId="{AC329588-00D8-450D-9BD7-CDB703CCB343}" destId="{E125CCFA-FEEE-4FE8-B3B7-BFF545641D7F}" srcOrd="0" destOrd="0" parTransId="{16A54954-6FBA-4D4D-98B6-432AE9B96BFE}" sibTransId="{0D13232C-4659-4143-AEC4-8017065D26F3}"/>
    <dgm:cxn modelId="{62E9F0EF-3FEC-4D4F-B4A1-39867A84988B}" srcId="{9FCEAA33-B50E-4CD5-879F-8EC598F0050F}" destId="{3F7E619A-ECA0-410B-85DC-926FE52297A1}" srcOrd="1" destOrd="0" parTransId="{C9232C8E-A671-466D-AC0B-406899BBC406}" sibTransId="{B674CF3A-CC82-4476-AF11-D3098BB34274}"/>
    <dgm:cxn modelId="{92824361-0051-4393-8A64-8BB92F4542C8}" type="presOf" srcId="{E125CCFA-FEEE-4FE8-B3B7-BFF545641D7F}" destId="{F18798FB-42FD-4BF9-A02D-DE131A33ADC7}" srcOrd="1" destOrd="1" presId="urn:microsoft.com/office/officeart/2005/8/layout/vProcess5"/>
    <dgm:cxn modelId="{1D3CA528-0786-44AE-8D40-6751CCA7277D}" type="presOf" srcId="{CB76D6F7-593D-4E01-89C7-280DDE917571}" destId="{B28272C1-4A8F-41C9-B8F9-2F2AF4165186}" srcOrd="0" destOrd="1" presId="urn:microsoft.com/office/officeart/2005/8/layout/vProcess5"/>
    <dgm:cxn modelId="{98B3960A-8B37-4AA3-B463-C9029443367F}" type="presOf" srcId="{3F7E619A-ECA0-410B-85DC-926FE52297A1}" destId="{B39BEC30-02FA-44F1-A010-6310F5762FF8}" srcOrd="1" destOrd="2" presId="urn:microsoft.com/office/officeart/2005/8/layout/vProcess5"/>
    <dgm:cxn modelId="{7DF38B0C-279D-4572-A991-4BB54517A8D3}" type="presOf" srcId="{9FCEAA33-B50E-4CD5-879F-8EC598F0050F}" destId="{B39BEC30-02FA-44F1-A010-6310F5762FF8}" srcOrd="1" destOrd="0" presId="urn:microsoft.com/office/officeart/2005/8/layout/vProcess5"/>
    <dgm:cxn modelId="{EC7434B5-2950-4B52-9FDA-8A1766D5F52E}" type="presOf" srcId="{3AAD54A3-0F77-4307-853A-73295545CE82}" destId="{3F99C8E1-EFED-4ECA-A134-E2DBAE088EB3}" srcOrd="0" destOrd="0" presId="urn:microsoft.com/office/officeart/2005/8/layout/vProcess5"/>
    <dgm:cxn modelId="{5324B802-8844-447F-A6B1-DBDF04192AB1}" srcId="{3AAD54A3-0F77-4307-853A-73295545CE82}" destId="{1934A331-991D-4033-AE63-B7FCC435C16F}" srcOrd="0" destOrd="0" parTransId="{42140716-542E-477F-AC7B-7C810ED08093}" sibTransId="{F97CFEF5-58BB-443C-B601-19BF7227C6DB}"/>
    <dgm:cxn modelId="{EB610A76-792E-43CE-A26E-8804781916AA}" type="presOf" srcId="{AC329588-00D8-450D-9BD7-CDB703CCB343}" destId="{F18798FB-42FD-4BF9-A02D-DE131A33ADC7}" srcOrd="1" destOrd="0" presId="urn:microsoft.com/office/officeart/2005/8/layout/vProcess5"/>
    <dgm:cxn modelId="{06D95488-0519-4C33-A79F-4F46D08A015B}" type="presOf" srcId="{78BBA379-E1DD-4C57-AF8F-F54BDC5A7F70}" destId="{F18798FB-42FD-4BF9-A02D-DE131A33ADC7}" srcOrd="1" destOrd="3" presId="urn:microsoft.com/office/officeart/2005/8/layout/vProcess5"/>
    <dgm:cxn modelId="{14701E74-9B2A-4A1A-A774-A1CD3B36F788}" type="presOf" srcId="{1934A331-991D-4033-AE63-B7FCC435C16F}" destId="{323C66F4-D06D-41ED-B60A-027469E891EB}" srcOrd="1" destOrd="1" presId="urn:microsoft.com/office/officeart/2005/8/layout/vProcess5"/>
    <dgm:cxn modelId="{8C00573F-8800-47CA-BFA2-FD9A50C7FA6D}" type="presOf" srcId="{AC329588-00D8-450D-9BD7-CDB703CCB343}" destId="{495D2642-7FE3-49FF-A7AC-65E8DD6AA0BD}" srcOrd="0" destOrd="0" presId="urn:microsoft.com/office/officeart/2005/8/layout/vProcess5"/>
    <dgm:cxn modelId="{A57C3113-2212-42B1-BCB4-EA1CD3F1BA2A}" type="presOf" srcId="{CB76D6F7-593D-4E01-89C7-280DDE917571}" destId="{F9B8A275-B888-418B-B083-3E63639717EF}" srcOrd="1" destOrd="1" presId="urn:microsoft.com/office/officeart/2005/8/layout/vProcess5"/>
    <dgm:cxn modelId="{456FC0BB-F4E0-47CD-8F61-FA48B75B06FD}" type="presOf" srcId="{C368D451-1879-4344-8EBF-E52F3BC7B742}" destId="{F9B8A275-B888-418B-B083-3E63639717EF}" srcOrd="1" destOrd="2" presId="urn:microsoft.com/office/officeart/2005/8/layout/vProcess5"/>
    <dgm:cxn modelId="{2B82891B-1A3F-465B-A6B1-523DD02A43A1}" srcId="{AC329588-00D8-450D-9BD7-CDB703CCB343}" destId="{B7EA85BA-D248-46D2-930D-992FA35E44F8}" srcOrd="1" destOrd="0" parTransId="{3FAAB17A-5912-464C-9C3D-A1D3647210F8}" sibTransId="{33D73559-3ED1-4C32-986A-5BC022EBD260}"/>
    <dgm:cxn modelId="{F0D30BEE-8BCB-4F16-9725-438FA5C4F38C}" type="presOf" srcId="{0CF5C6EB-D9DB-4D3B-97BC-ADE7E983549D}" destId="{0F4153AD-8FD8-4669-B9BF-F35F93706B96}" srcOrd="0" destOrd="0" presId="urn:microsoft.com/office/officeart/2005/8/layout/vProcess5"/>
    <dgm:cxn modelId="{AC069DF3-8CF3-4FF2-BB66-A6E43E00B9E4}" type="presParOf" srcId="{D613B132-1C32-4A0D-9FE6-33F2FF8693ED}" destId="{A9CC0591-D285-4F29-BFEF-BB9A2A076612}" srcOrd="0" destOrd="0" presId="urn:microsoft.com/office/officeart/2005/8/layout/vProcess5"/>
    <dgm:cxn modelId="{62E2D187-D202-451C-881B-4E982947172F}" type="presParOf" srcId="{D613B132-1C32-4A0D-9FE6-33F2FF8693ED}" destId="{495D2642-7FE3-49FF-A7AC-65E8DD6AA0BD}" srcOrd="1" destOrd="0" presId="urn:microsoft.com/office/officeart/2005/8/layout/vProcess5"/>
    <dgm:cxn modelId="{82A97728-9CBA-4F37-9DE8-9F6728CE51BF}" type="presParOf" srcId="{D613B132-1C32-4A0D-9FE6-33F2FF8693ED}" destId="{3F99C8E1-EFED-4ECA-A134-E2DBAE088EB3}" srcOrd="2" destOrd="0" presId="urn:microsoft.com/office/officeart/2005/8/layout/vProcess5"/>
    <dgm:cxn modelId="{F1914E9C-B3BF-43B4-BEC3-FC61C9685170}" type="presParOf" srcId="{D613B132-1C32-4A0D-9FE6-33F2FF8693ED}" destId="{B28272C1-4A8F-41C9-B8F9-2F2AF4165186}" srcOrd="3" destOrd="0" presId="urn:microsoft.com/office/officeart/2005/8/layout/vProcess5"/>
    <dgm:cxn modelId="{AE0F4686-E4F0-427A-B910-E7912F87D04F}" type="presParOf" srcId="{D613B132-1C32-4A0D-9FE6-33F2FF8693ED}" destId="{6ED6DDC2-A7F2-4090-93CE-0E51F2D38086}" srcOrd="4" destOrd="0" presId="urn:microsoft.com/office/officeart/2005/8/layout/vProcess5"/>
    <dgm:cxn modelId="{A0146AE8-12AE-4B12-A9FC-C4A6184D3788}" type="presParOf" srcId="{D613B132-1C32-4A0D-9FE6-33F2FF8693ED}" destId="{0F4153AD-8FD8-4669-B9BF-F35F93706B96}" srcOrd="5" destOrd="0" presId="urn:microsoft.com/office/officeart/2005/8/layout/vProcess5"/>
    <dgm:cxn modelId="{0983FA13-1072-4C0F-BB53-39CF92092FD3}" type="presParOf" srcId="{D613B132-1C32-4A0D-9FE6-33F2FF8693ED}" destId="{158248CB-D787-4523-BF93-2F76CAE554DB}" srcOrd="6" destOrd="0" presId="urn:microsoft.com/office/officeart/2005/8/layout/vProcess5"/>
    <dgm:cxn modelId="{3EB37CA8-7E02-400B-9CCA-F5388AC36779}" type="presParOf" srcId="{D613B132-1C32-4A0D-9FE6-33F2FF8693ED}" destId="{F084EB81-BA4D-4A45-B8B4-DD23D5F6328D}" srcOrd="7" destOrd="0" presId="urn:microsoft.com/office/officeart/2005/8/layout/vProcess5"/>
    <dgm:cxn modelId="{E7274226-C318-408C-A087-734280A1B27D}" type="presParOf" srcId="{D613B132-1C32-4A0D-9FE6-33F2FF8693ED}" destId="{F18798FB-42FD-4BF9-A02D-DE131A33ADC7}" srcOrd="8" destOrd="0" presId="urn:microsoft.com/office/officeart/2005/8/layout/vProcess5"/>
    <dgm:cxn modelId="{995B5AA4-6BF3-4A33-9D05-F7999F25A3F9}" type="presParOf" srcId="{D613B132-1C32-4A0D-9FE6-33F2FF8693ED}" destId="{323C66F4-D06D-41ED-B60A-027469E891EB}" srcOrd="9" destOrd="0" presId="urn:microsoft.com/office/officeart/2005/8/layout/vProcess5"/>
    <dgm:cxn modelId="{1FF233FD-965A-488F-B6C7-A2FCFF1646BF}" type="presParOf" srcId="{D613B132-1C32-4A0D-9FE6-33F2FF8693ED}" destId="{F9B8A275-B888-418B-B083-3E63639717EF}" srcOrd="10" destOrd="0" presId="urn:microsoft.com/office/officeart/2005/8/layout/vProcess5"/>
    <dgm:cxn modelId="{0E2B85E5-6CC5-4DFF-A0A7-54C4ECDFDA83}" type="presParOf" srcId="{D613B132-1C32-4A0D-9FE6-33F2FF8693ED}" destId="{B39BEC30-02FA-44F1-A010-6310F5762F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D321DC-01CB-4969-AF0C-2D0378F68521}"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AC329588-00D8-450D-9BD7-CDB703CCB343}">
      <dgm:prSet custT="1"/>
      <dgm:spPr/>
      <dgm:t>
        <a:bodyPr/>
        <a:lstStyle/>
        <a:p>
          <a:pPr rtl="0"/>
          <a:r>
            <a:rPr lang="en-US" sz="1800" b="1" dirty="0" smtClean="0"/>
            <a:t>Phase 1</a:t>
          </a:r>
          <a:endParaRPr lang="en-US" sz="1800" dirty="0"/>
        </a:p>
      </dgm:t>
    </dgm:pt>
    <dgm:pt modelId="{6CD7BF48-69F4-435C-88C9-77018761EE50}" type="parTrans" cxnId="{B4C67A45-A2BA-4E11-AFE8-0BAFF977028F}">
      <dgm:prSet/>
      <dgm:spPr/>
      <dgm:t>
        <a:bodyPr/>
        <a:lstStyle/>
        <a:p>
          <a:endParaRPr lang="en-US"/>
        </a:p>
      </dgm:t>
    </dgm:pt>
    <dgm:pt modelId="{0CF5C6EB-D9DB-4D3B-97BC-ADE7E983549D}" type="sibTrans" cxnId="{B4C67A45-A2BA-4E11-AFE8-0BAFF977028F}">
      <dgm:prSet/>
      <dgm:spPr/>
      <dgm:t>
        <a:bodyPr/>
        <a:lstStyle/>
        <a:p>
          <a:endParaRPr lang="en-US"/>
        </a:p>
      </dgm:t>
    </dgm:pt>
    <dgm:pt modelId="{3AAD54A3-0F77-4307-853A-73295545CE82}">
      <dgm:prSet/>
      <dgm:spPr/>
      <dgm:t>
        <a:bodyPr/>
        <a:lstStyle/>
        <a:p>
          <a:pPr rtl="0"/>
          <a:r>
            <a:rPr lang="en-US" b="1" dirty="0" smtClean="0"/>
            <a:t>Phase 2</a:t>
          </a:r>
          <a:endParaRPr lang="en-US" dirty="0"/>
        </a:p>
      </dgm:t>
    </dgm:pt>
    <dgm:pt modelId="{941E4B41-5B9A-416F-BACD-9E6C60A47C02}" type="parTrans" cxnId="{E35AE0A1-2EAF-4D4C-AA2A-AA792C852295}">
      <dgm:prSet/>
      <dgm:spPr/>
      <dgm:t>
        <a:bodyPr/>
        <a:lstStyle/>
        <a:p>
          <a:endParaRPr lang="en-US"/>
        </a:p>
      </dgm:t>
    </dgm:pt>
    <dgm:pt modelId="{F2D5AD8D-FB44-4C35-8EBE-15333C8E15F9}" type="sibTrans" cxnId="{E35AE0A1-2EAF-4D4C-AA2A-AA792C852295}">
      <dgm:prSet/>
      <dgm:spPr/>
      <dgm:t>
        <a:bodyPr/>
        <a:lstStyle/>
        <a:p>
          <a:endParaRPr lang="en-US"/>
        </a:p>
      </dgm:t>
    </dgm:pt>
    <dgm:pt modelId="{275DCE64-F7A8-4C1B-BC65-8E155F572BF4}">
      <dgm:prSet/>
      <dgm:spPr/>
      <dgm:t>
        <a:bodyPr/>
        <a:lstStyle/>
        <a:p>
          <a:pPr rtl="0"/>
          <a:r>
            <a:rPr lang="en-US" b="1" dirty="0" smtClean="0"/>
            <a:t>Phase 3</a:t>
          </a:r>
          <a:endParaRPr lang="en-US" dirty="0"/>
        </a:p>
      </dgm:t>
    </dgm:pt>
    <dgm:pt modelId="{AE1C83F9-7866-4148-941E-B11DF20A3540}" type="parTrans" cxnId="{E413362B-4ABE-4C23-A564-50E91A32A9A9}">
      <dgm:prSet/>
      <dgm:spPr/>
      <dgm:t>
        <a:bodyPr/>
        <a:lstStyle/>
        <a:p>
          <a:endParaRPr lang="en-US"/>
        </a:p>
      </dgm:t>
    </dgm:pt>
    <dgm:pt modelId="{B9B16151-198A-42E0-8EB9-4D87C91FB085}" type="sibTrans" cxnId="{E413362B-4ABE-4C23-A564-50E91A32A9A9}">
      <dgm:prSet/>
      <dgm:spPr/>
      <dgm:t>
        <a:bodyPr/>
        <a:lstStyle/>
        <a:p>
          <a:endParaRPr lang="en-US"/>
        </a:p>
      </dgm:t>
    </dgm:pt>
    <dgm:pt modelId="{9FCEAA33-B50E-4CD5-879F-8EC598F0050F}">
      <dgm:prSet/>
      <dgm:spPr/>
      <dgm:t>
        <a:bodyPr/>
        <a:lstStyle/>
        <a:p>
          <a:pPr rtl="0"/>
          <a:r>
            <a:rPr lang="en-US" b="1" dirty="0" smtClean="0"/>
            <a:t>Phase 4</a:t>
          </a:r>
          <a:endParaRPr lang="en-US" dirty="0"/>
        </a:p>
      </dgm:t>
    </dgm:pt>
    <dgm:pt modelId="{AE3880D0-233E-4A4D-BB25-41AE5628884D}" type="parTrans" cxnId="{FBB178AA-45FB-447B-9C4B-0ED26B0A10E3}">
      <dgm:prSet/>
      <dgm:spPr/>
      <dgm:t>
        <a:bodyPr/>
        <a:lstStyle/>
        <a:p>
          <a:endParaRPr lang="en-US"/>
        </a:p>
      </dgm:t>
    </dgm:pt>
    <dgm:pt modelId="{A7ADA5C6-F21D-4710-9151-F5A8AC9C3DA7}" type="sibTrans" cxnId="{FBB178AA-45FB-447B-9C4B-0ED26B0A10E3}">
      <dgm:prSet/>
      <dgm:spPr/>
      <dgm:t>
        <a:bodyPr/>
        <a:lstStyle/>
        <a:p>
          <a:endParaRPr lang="en-US"/>
        </a:p>
      </dgm:t>
    </dgm:pt>
    <dgm:pt modelId="{E125CCFA-FEEE-4FE8-B3B7-BFF545641D7F}">
      <dgm:prSet custT="1"/>
      <dgm:spPr/>
      <dgm:t>
        <a:bodyPr/>
        <a:lstStyle/>
        <a:p>
          <a:pPr rtl="0"/>
          <a:r>
            <a:rPr lang="en-US" sz="1600" dirty="0" smtClean="0"/>
            <a:t>Route of Flight Query</a:t>
          </a:r>
          <a:endParaRPr lang="en-US" sz="1600" dirty="0"/>
        </a:p>
      </dgm:t>
    </dgm:pt>
    <dgm:pt modelId="{16A54954-6FBA-4D4D-98B6-432AE9B96BFE}" type="parTrans" cxnId="{10C3AB7B-91C5-4EA3-839F-EC7C4160C2BF}">
      <dgm:prSet/>
      <dgm:spPr/>
      <dgm:t>
        <a:bodyPr/>
        <a:lstStyle/>
        <a:p>
          <a:endParaRPr lang="en-US"/>
        </a:p>
      </dgm:t>
    </dgm:pt>
    <dgm:pt modelId="{0D13232C-4659-4143-AEC4-8017065D26F3}" type="sibTrans" cxnId="{10C3AB7B-91C5-4EA3-839F-EC7C4160C2BF}">
      <dgm:prSet/>
      <dgm:spPr/>
      <dgm:t>
        <a:bodyPr/>
        <a:lstStyle/>
        <a:p>
          <a:endParaRPr lang="en-US"/>
        </a:p>
      </dgm:t>
    </dgm:pt>
    <dgm:pt modelId="{B7EA85BA-D248-46D2-930D-992FA35E44F8}">
      <dgm:prSet custT="1"/>
      <dgm:spPr/>
      <dgm:t>
        <a:bodyPr/>
        <a:lstStyle/>
        <a:p>
          <a:pPr rtl="0"/>
          <a:r>
            <a:rPr lang="en-US" sz="1600" dirty="0" smtClean="0"/>
            <a:t>New Filters</a:t>
          </a:r>
          <a:endParaRPr lang="en-US" sz="1600" dirty="0"/>
        </a:p>
      </dgm:t>
    </dgm:pt>
    <dgm:pt modelId="{3FAAB17A-5912-464C-9C3D-A1D3647210F8}" type="parTrans" cxnId="{2B82891B-1A3F-465B-A6B1-523DD02A43A1}">
      <dgm:prSet/>
      <dgm:spPr/>
      <dgm:t>
        <a:bodyPr/>
        <a:lstStyle/>
        <a:p>
          <a:endParaRPr lang="en-US"/>
        </a:p>
      </dgm:t>
    </dgm:pt>
    <dgm:pt modelId="{33D73559-3ED1-4C32-986A-5BC022EBD260}" type="sibTrans" cxnId="{2B82891B-1A3F-465B-A6B1-523DD02A43A1}">
      <dgm:prSet/>
      <dgm:spPr/>
      <dgm:t>
        <a:bodyPr/>
        <a:lstStyle/>
        <a:p>
          <a:endParaRPr lang="en-US"/>
        </a:p>
      </dgm:t>
    </dgm:pt>
    <dgm:pt modelId="{1934A331-991D-4033-AE63-B7FCC435C16F}">
      <dgm:prSet/>
      <dgm:spPr/>
      <dgm:t>
        <a:bodyPr/>
        <a:lstStyle/>
        <a:p>
          <a:pPr rtl="0"/>
          <a:r>
            <a:rPr lang="en-US" dirty="0" smtClean="0"/>
            <a:t>User Profiles</a:t>
          </a:r>
          <a:endParaRPr lang="en-US" dirty="0"/>
        </a:p>
      </dgm:t>
    </dgm:pt>
    <dgm:pt modelId="{42140716-542E-477F-AC7B-7C810ED08093}" type="parTrans" cxnId="{5324B802-8844-447F-A6B1-DBDF04192AB1}">
      <dgm:prSet/>
      <dgm:spPr/>
      <dgm:t>
        <a:bodyPr/>
        <a:lstStyle/>
        <a:p>
          <a:endParaRPr lang="en-US"/>
        </a:p>
      </dgm:t>
    </dgm:pt>
    <dgm:pt modelId="{F97CFEF5-58BB-443C-B601-19BF7227C6DB}" type="sibTrans" cxnId="{5324B802-8844-447F-A6B1-DBDF04192AB1}">
      <dgm:prSet/>
      <dgm:spPr/>
      <dgm:t>
        <a:bodyPr/>
        <a:lstStyle/>
        <a:p>
          <a:endParaRPr lang="en-US"/>
        </a:p>
      </dgm:t>
    </dgm:pt>
    <dgm:pt modelId="{CB76D6F7-593D-4E01-89C7-280DDE917571}">
      <dgm:prSet/>
      <dgm:spPr/>
      <dgm:t>
        <a:bodyPr/>
        <a:lstStyle/>
        <a:p>
          <a:pPr rtl="0"/>
          <a:r>
            <a:rPr lang="en-US" dirty="0" smtClean="0"/>
            <a:t>User Profile Enhancements</a:t>
          </a:r>
          <a:endParaRPr lang="en-US" dirty="0"/>
        </a:p>
      </dgm:t>
    </dgm:pt>
    <dgm:pt modelId="{D38F37ED-67CF-49FB-ABFD-15796286D82C}" type="parTrans" cxnId="{AC69CCB5-8A6A-4056-B0C3-904358FAC7B7}">
      <dgm:prSet/>
      <dgm:spPr/>
      <dgm:t>
        <a:bodyPr/>
        <a:lstStyle/>
        <a:p>
          <a:endParaRPr lang="en-US"/>
        </a:p>
      </dgm:t>
    </dgm:pt>
    <dgm:pt modelId="{87B7A111-D66B-4CC7-80E4-B8E6AAA8B948}" type="sibTrans" cxnId="{AC69CCB5-8A6A-4056-B0C3-904358FAC7B7}">
      <dgm:prSet/>
      <dgm:spPr/>
      <dgm:t>
        <a:bodyPr/>
        <a:lstStyle/>
        <a:p>
          <a:endParaRPr lang="en-US"/>
        </a:p>
      </dgm:t>
    </dgm:pt>
    <dgm:pt modelId="{C5056FFC-21F5-459C-833C-A22C50A552B2}">
      <dgm:prSet/>
      <dgm:spPr/>
      <dgm:t>
        <a:bodyPr/>
        <a:lstStyle/>
        <a:p>
          <a:pPr rtl="0"/>
          <a:r>
            <a:rPr lang="en-US" dirty="0" err="1" smtClean="0"/>
            <a:t>PilotWeb</a:t>
          </a:r>
          <a:r>
            <a:rPr lang="en-US" dirty="0" smtClean="0"/>
            <a:t> Functionality</a:t>
          </a:r>
          <a:endParaRPr lang="en-US" dirty="0"/>
        </a:p>
      </dgm:t>
    </dgm:pt>
    <dgm:pt modelId="{D9A865AD-6811-4AEB-B325-6FFEEA623B1C}" type="parTrans" cxnId="{F397A49A-BE6C-4EFF-97D2-E13211A3FDCE}">
      <dgm:prSet/>
      <dgm:spPr/>
      <dgm:t>
        <a:bodyPr/>
        <a:lstStyle/>
        <a:p>
          <a:endParaRPr lang="en-US"/>
        </a:p>
      </dgm:t>
    </dgm:pt>
    <dgm:pt modelId="{474B16F6-40EB-4413-A8A6-09BE8B3DEA0B}" type="sibTrans" cxnId="{F397A49A-BE6C-4EFF-97D2-E13211A3FDCE}">
      <dgm:prSet/>
      <dgm:spPr/>
      <dgm:t>
        <a:bodyPr/>
        <a:lstStyle/>
        <a:p>
          <a:endParaRPr lang="en-US"/>
        </a:p>
      </dgm:t>
    </dgm:pt>
    <dgm:pt modelId="{78BBA379-E1DD-4C57-AF8F-F54BDC5A7F70}">
      <dgm:prSet custT="1"/>
      <dgm:spPr/>
      <dgm:t>
        <a:bodyPr/>
        <a:lstStyle/>
        <a:p>
          <a:pPr rtl="0"/>
          <a:r>
            <a:rPr lang="en-US" sz="1600" dirty="0" smtClean="0"/>
            <a:t>UI Updates</a:t>
          </a:r>
          <a:endParaRPr lang="en-US" sz="1600" dirty="0"/>
        </a:p>
      </dgm:t>
    </dgm:pt>
    <dgm:pt modelId="{D839AEE2-0F0E-4C20-A86D-FF09B8B07E67}" type="parTrans" cxnId="{6BB1D75C-36BB-408B-8277-CCF7FFEA8EDA}">
      <dgm:prSet/>
      <dgm:spPr/>
      <dgm:t>
        <a:bodyPr/>
        <a:lstStyle/>
        <a:p>
          <a:endParaRPr lang="en-US"/>
        </a:p>
      </dgm:t>
    </dgm:pt>
    <dgm:pt modelId="{A4B3542E-2957-48A6-8D04-3E1FC9EA9DD1}" type="sibTrans" cxnId="{6BB1D75C-36BB-408B-8277-CCF7FFEA8EDA}">
      <dgm:prSet/>
      <dgm:spPr/>
      <dgm:t>
        <a:bodyPr/>
        <a:lstStyle/>
        <a:p>
          <a:endParaRPr lang="en-US"/>
        </a:p>
      </dgm:t>
    </dgm:pt>
    <dgm:pt modelId="{C368D451-1879-4344-8EBF-E52F3BC7B742}">
      <dgm:prSet/>
      <dgm:spPr/>
      <dgm:t>
        <a:bodyPr/>
        <a:lstStyle/>
        <a:p>
          <a:pPr rtl="0"/>
          <a:r>
            <a:rPr lang="en-US" dirty="0" smtClean="0"/>
            <a:t>Filter Enhancements</a:t>
          </a:r>
          <a:endParaRPr lang="en-US" dirty="0"/>
        </a:p>
      </dgm:t>
    </dgm:pt>
    <dgm:pt modelId="{BE056576-6B0A-414C-95F2-A0A90F589563}" type="parTrans" cxnId="{9795A900-E554-4390-B1B8-42E4D752DA40}">
      <dgm:prSet/>
      <dgm:spPr/>
      <dgm:t>
        <a:bodyPr/>
        <a:lstStyle/>
        <a:p>
          <a:endParaRPr lang="en-US"/>
        </a:p>
      </dgm:t>
    </dgm:pt>
    <dgm:pt modelId="{7FA0231E-1989-4C64-A38C-41B06CAD8D0D}" type="sibTrans" cxnId="{9795A900-E554-4390-B1B8-42E4D752DA40}">
      <dgm:prSet/>
      <dgm:spPr/>
      <dgm:t>
        <a:bodyPr/>
        <a:lstStyle/>
        <a:p>
          <a:endParaRPr lang="en-US"/>
        </a:p>
      </dgm:t>
    </dgm:pt>
    <dgm:pt modelId="{3F7E619A-ECA0-410B-85DC-926FE52297A1}">
      <dgm:prSet/>
      <dgm:spPr/>
      <dgm:t>
        <a:bodyPr/>
        <a:lstStyle/>
        <a:p>
          <a:pPr rtl="0"/>
          <a:r>
            <a:rPr lang="en-US" dirty="0" smtClean="0"/>
            <a:t>Sunset </a:t>
          </a:r>
          <a:r>
            <a:rPr lang="en-US" dirty="0" err="1" smtClean="0"/>
            <a:t>PilotWeb</a:t>
          </a:r>
          <a:endParaRPr lang="en-US" dirty="0"/>
        </a:p>
      </dgm:t>
    </dgm:pt>
    <dgm:pt modelId="{C9232C8E-A671-466D-AC0B-406899BBC406}" type="parTrans" cxnId="{62E9F0EF-3FEC-4D4F-B4A1-39867A84988B}">
      <dgm:prSet/>
      <dgm:spPr/>
      <dgm:t>
        <a:bodyPr/>
        <a:lstStyle/>
        <a:p>
          <a:endParaRPr lang="en-US"/>
        </a:p>
      </dgm:t>
    </dgm:pt>
    <dgm:pt modelId="{B674CF3A-CC82-4476-AF11-D3098BB34274}" type="sibTrans" cxnId="{62E9F0EF-3FEC-4D4F-B4A1-39867A84988B}">
      <dgm:prSet/>
      <dgm:spPr/>
      <dgm:t>
        <a:bodyPr/>
        <a:lstStyle/>
        <a:p>
          <a:endParaRPr lang="en-US"/>
        </a:p>
      </dgm:t>
    </dgm:pt>
    <dgm:pt modelId="{D613B132-1C32-4A0D-9FE6-33F2FF8693ED}" type="pres">
      <dgm:prSet presAssocID="{40D321DC-01CB-4969-AF0C-2D0378F68521}" presName="outerComposite" presStyleCnt="0">
        <dgm:presLayoutVars>
          <dgm:chMax val="5"/>
          <dgm:dir/>
          <dgm:resizeHandles val="exact"/>
        </dgm:presLayoutVars>
      </dgm:prSet>
      <dgm:spPr/>
      <dgm:t>
        <a:bodyPr/>
        <a:lstStyle/>
        <a:p>
          <a:endParaRPr lang="en-US"/>
        </a:p>
      </dgm:t>
    </dgm:pt>
    <dgm:pt modelId="{A9CC0591-D285-4F29-BFEF-BB9A2A076612}" type="pres">
      <dgm:prSet presAssocID="{40D321DC-01CB-4969-AF0C-2D0378F68521}" presName="dummyMaxCanvas" presStyleCnt="0">
        <dgm:presLayoutVars/>
      </dgm:prSet>
      <dgm:spPr/>
    </dgm:pt>
    <dgm:pt modelId="{495D2642-7FE3-49FF-A7AC-65E8DD6AA0BD}" type="pres">
      <dgm:prSet presAssocID="{40D321DC-01CB-4969-AF0C-2D0378F68521}" presName="FourNodes_1" presStyleLbl="node1" presStyleIdx="0" presStyleCnt="4">
        <dgm:presLayoutVars>
          <dgm:bulletEnabled val="1"/>
        </dgm:presLayoutVars>
      </dgm:prSet>
      <dgm:spPr/>
      <dgm:t>
        <a:bodyPr/>
        <a:lstStyle/>
        <a:p>
          <a:endParaRPr lang="en-US"/>
        </a:p>
      </dgm:t>
    </dgm:pt>
    <dgm:pt modelId="{3F99C8E1-EFED-4ECA-A134-E2DBAE088EB3}" type="pres">
      <dgm:prSet presAssocID="{40D321DC-01CB-4969-AF0C-2D0378F68521}" presName="FourNodes_2" presStyleLbl="node1" presStyleIdx="1" presStyleCnt="4">
        <dgm:presLayoutVars>
          <dgm:bulletEnabled val="1"/>
        </dgm:presLayoutVars>
      </dgm:prSet>
      <dgm:spPr/>
      <dgm:t>
        <a:bodyPr/>
        <a:lstStyle/>
        <a:p>
          <a:endParaRPr lang="en-US"/>
        </a:p>
      </dgm:t>
    </dgm:pt>
    <dgm:pt modelId="{B28272C1-4A8F-41C9-B8F9-2F2AF4165186}" type="pres">
      <dgm:prSet presAssocID="{40D321DC-01CB-4969-AF0C-2D0378F68521}" presName="FourNodes_3" presStyleLbl="node1" presStyleIdx="2" presStyleCnt="4">
        <dgm:presLayoutVars>
          <dgm:bulletEnabled val="1"/>
        </dgm:presLayoutVars>
      </dgm:prSet>
      <dgm:spPr/>
      <dgm:t>
        <a:bodyPr/>
        <a:lstStyle/>
        <a:p>
          <a:endParaRPr lang="en-US"/>
        </a:p>
      </dgm:t>
    </dgm:pt>
    <dgm:pt modelId="{6ED6DDC2-A7F2-4090-93CE-0E51F2D38086}" type="pres">
      <dgm:prSet presAssocID="{40D321DC-01CB-4969-AF0C-2D0378F68521}" presName="FourNodes_4" presStyleLbl="node1" presStyleIdx="3" presStyleCnt="4">
        <dgm:presLayoutVars>
          <dgm:bulletEnabled val="1"/>
        </dgm:presLayoutVars>
      </dgm:prSet>
      <dgm:spPr/>
      <dgm:t>
        <a:bodyPr/>
        <a:lstStyle/>
        <a:p>
          <a:endParaRPr lang="en-US"/>
        </a:p>
      </dgm:t>
    </dgm:pt>
    <dgm:pt modelId="{0F4153AD-8FD8-4669-B9BF-F35F93706B96}" type="pres">
      <dgm:prSet presAssocID="{40D321DC-01CB-4969-AF0C-2D0378F68521}" presName="FourConn_1-2" presStyleLbl="fgAccFollowNode1" presStyleIdx="0" presStyleCnt="3">
        <dgm:presLayoutVars>
          <dgm:bulletEnabled val="1"/>
        </dgm:presLayoutVars>
      </dgm:prSet>
      <dgm:spPr/>
      <dgm:t>
        <a:bodyPr/>
        <a:lstStyle/>
        <a:p>
          <a:endParaRPr lang="en-US"/>
        </a:p>
      </dgm:t>
    </dgm:pt>
    <dgm:pt modelId="{158248CB-D787-4523-BF93-2F76CAE554DB}" type="pres">
      <dgm:prSet presAssocID="{40D321DC-01CB-4969-AF0C-2D0378F68521}" presName="FourConn_2-3" presStyleLbl="fgAccFollowNode1" presStyleIdx="1" presStyleCnt="3">
        <dgm:presLayoutVars>
          <dgm:bulletEnabled val="1"/>
        </dgm:presLayoutVars>
      </dgm:prSet>
      <dgm:spPr/>
      <dgm:t>
        <a:bodyPr/>
        <a:lstStyle/>
        <a:p>
          <a:endParaRPr lang="en-US"/>
        </a:p>
      </dgm:t>
    </dgm:pt>
    <dgm:pt modelId="{F084EB81-BA4D-4A45-B8B4-DD23D5F6328D}" type="pres">
      <dgm:prSet presAssocID="{40D321DC-01CB-4969-AF0C-2D0378F68521}" presName="FourConn_3-4" presStyleLbl="fgAccFollowNode1" presStyleIdx="2" presStyleCnt="3">
        <dgm:presLayoutVars>
          <dgm:bulletEnabled val="1"/>
        </dgm:presLayoutVars>
      </dgm:prSet>
      <dgm:spPr/>
      <dgm:t>
        <a:bodyPr/>
        <a:lstStyle/>
        <a:p>
          <a:endParaRPr lang="en-US"/>
        </a:p>
      </dgm:t>
    </dgm:pt>
    <dgm:pt modelId="{F18798FB-42FD-4BF9-A02D-DE131A33ADC7}" type="pres">
      <dgm:prSet presAssocID="{40D321DC-01CB-4969-AF0C-2D0378F68521}" presName="FourNodes_1_text" presStyleLbl="node1" presStyleIdx="3" presStyleCnt="4">
        <dgm:presLayoutVars>
          <dgm:bulletEnabled val="1"/>
        </dgm:presLayoutVars>
      </dgm:prSet>
      <dgm:spPr/>
      <dgm:t>
        <a:bodyPr/>
        <a:lstStyle/>
        <a:p>
          <a:endParaRPr lang="en-US"/>
        </a:p>
      </dgm:t>
    </dgm:pt>
    <dgm:pt modelId="{323C66F4-D06D-41ED-B60A-027469E891EB}" type="pres">
      <dgm:prSet presAssocID="{40D321DC-01CB-4969-AF0C-2D0378F68521}" presName="FourNodes_2_text" presStyleLbl="node1" presStyleIdx="3" presStyleCnt="4">
        <dgm:presLayoutVars>
          <dgm:bulletEnabled val="1"/>
        </dgm:presLayoutVars>
      </dgm:prSet>
      <dgm:spPr/>
      <dgm:t>
        <a:bodyPr/>
        <a:lstStyle/>
        <a:p>
          <a:endParaRPr lang="en-US"/>
        </a:p>
      </dgm:t>
    </dgm:pt>
    <dgm:pt modelId="{F9B8A275-B888-418B-B083-3E63639717EF}" type="pres">
      <dgm:prSet presAssocID="{40D321DC-01CB-4969-AF0C-2D0378F68521}" presName="FourNodes_3_text" presStyleLbl="node1" presStyleIdx="3" presStyleCnt="4">
        <dgm:presLayoutVars>
          <dgm:bulletEnabled val="1"/>
        </dgm:presLayoutVars>
      </dgm:prSet>
      <dgm:spPr/>
      <dgm:t>
        <a:bodyPr/>
        <a:lstStyle/>
        <a:p>
          <a:endParaRPr lang="en-US"/>
        </a:p>
      </dgm:t>
    </dgm:pt>
    <dgm:pt modelId="{B39BEC30-02FA-44F1-A010-6310F5762FF8}" type="pres">
      <dgm:prSet presAssocID="{40D321DC-01CB-4969-AF0C-2D0378F68521}" presName="FourNodes_4_text" presStyleLbl="node1" presStyleIdx="3" presStyleCnt="4">
        <dgm:presLayoutVars>
          <dgm:bulletEnabled val="1"/>
        </dgm:presLayoutVars>
      </dgm:prSet>
      <dgm:spPr/>
      <dgm:t>
        <a:bodyPr/>
        <a:lstStyle/>
        <a:p>
          <a:endParaRPr lang="en-US"/>
        </a:p>
      </dgm:t>
    </dgm:pt>
  </dgm:ptLst>
  <dgm:cxnLst>
    <dgm:cxn modelId="{9795A900-E554-4390-B1B8-42E4D752DA40}" srcId="{275DCE64-F7A8-4C1B-BC65-8E155F572BF4}" destId="{C368D451-1879-4344-8EBF-E52F3BC7B742}" srcOrd="1" destOrd="0" parTransId="{BE056576-6B0A-414C-95F2-A0A90F589563}" sibTransId="{7FA0231E-1989-4C64-A38C-41B06CAD8D0D}"/>
    <dgm:cxn modelId="{D63375E2-9680-4535-B9D6-B146C4BE5011}" type="presOf" srcId="{E125CCFA-FEEE-4FE8-B3B7-BFF545641D7F}" destId="{495D2642-7FE3-49FF-A7AC-65E8DD6AA0BD}" srcOrd="0" destOrd="1" presId="urn:microsoft.com/office/officeart/2005/8/layout/vProcess5"/>
    <dgm:cxn modelId="{AC69CCB5-8A6A-4056-B0C3-904358FAC7B7}" srcId="{275DCE64-F7A8-4C1B-BC65-8E155F572BF4}" destId="{CB76D6F7-593D-4E01-89C7-280DDE917571}" srcOrd="0" destOrd="0" parTransId="{D38F37ED-67CF-49FB-ABFD-15796286D82C}" sibTransId="{87B7A111-D66B-4CC7-80E4-B8E6AAA8B948}"/>
    <dgm:cxn modelId="{5186A296-2E83-43CC-9BDB-1072940EBC2A}" type="presOf" srcId="{AC329588-00D8-450D-9BD7-CDB703CCB343}" destId="{495D2642-7FE3-49FF-A7AC-65E8DD6AA0BD}" srcOrd="0" destOrd="0" presId="urn:microsoft.com/office/officeart/2005/8/layout/vProcess5"/>
    <dgm:cxn modelId="{120456DE-0491-4B79-88C2-74F8C8576458}" type="presOf" srcId="{275DCE64-F7A8-4C1B-BC65-8E155F572BF4}" destId="{F9B8A275-B888-418B-B083-3E63639717EF}" srcOrd="1" destOrd="0" presId="urn:microsoft.com/office/officeart/2005/8/layout/vProcess5"/>
    <dgm:cxn modelId="{DCD9BF6E-2524-434E-A951-48C5DF6AE707}" type="presOf" srcId="{3AAD54A3-0F77-4307-853A-73295545CE82}" destId="{323C66F4-D06D-41ED-B60A-027469E891EB}" srcOrd="1" destOrd="0" presId="urn:microsoft.com/office/officeart/2005/8/layout/vProcess5"/>
    <dgm:cxn modelId="{E35AE0A1-2EAF-4D4C-AA2A-AA792C852295}" srcId="{40D321DC-01CB-4969-AF0C-2D0378F68521}" destId="{3AAD54A3-0F77-4307-853A-73295545CE82}" srcOrd="1" destOrd="0" parTransId="{941E4B41-5B9A-416F-BACD-9E6C60A47C02}" sibTransId="{F2D5AD8D-FB44-4C35-8EBE-15333C8E15F9}"/>
    <dgm:cxn modelId="{BF620928-4564-4BC6-809A-815D282CD596}" type="presOf" srcId="{C368D451-1879-4344-8EBF-E52F3BC7B742}" destId="{B28272C1-4A8F-41C9-B8F9-2F2AF4165186}" srcOrd="0" destOrd="2" presId="urn:microsoft.com/office/officeart/2005/8/layout/vProcess5"/>
    <dgm:cxn modelId="{CD0EFE5E-2D9D-4417-A818-04686779E664}" type="presOf" srcId="{3AAD54A3-0F77-4307-853A-73295545CE82}" destId="{3F99C8E1-EFED-4ECA-A134-E2DBAE088EB3}" srcOrd="0" destOrd="0" presId="urn:microsoft.com/office/officeart/2005/8/layout/vProcess5"/>
    <dgm:cxn modelId="{15B3C09E-D530-41A6-86A6-C4F085DC68AA}" type="presOf" srcId="{3F7E619A-ECA0-410B-85DC-926FE52297A1}" destId="{6ED6DDC2-A7F2-4090-93CE-0E51F2D38086}" srcOrd="0" destOrd="2" presId="urn:microsoft.com/office/officeart/2005/8/layout/vProcess5"/>
    <dgm:cxn modelId="{AA997093-261A-450E-8BDE-18AC93218CF1}" type="presOf" srcId="{40D321DC-01CB-4969-AF0C-2D0378F68521}" destId="{D613B132-1C32-4A0D-9FE6-33F2FF8693ED}" srcOrd="0" destOrd="0" presId="urn:microsoft.com/office/officeart/2005/8/layout/vProcess5"/>
    <dgm:cxn modelId="{B4C67A45-A2BA-4E11-AFE8-0BAFF977028F}" srcId="{40D321DC-01CB-4969-AF0C-2D0378F68521}" destId="{AC329588-00D8-450D-9BD7-CDB703CCB343}" srcOrd="0" destOrd="0" parTransId="{6CD7BF48-69F4-435C-88C9-77018761EE50}" sibTransId="{0CF5C6EB-D9DB-4D3B-97BC-ADE7E983549D}"/>
    <dgm:cxn modelId="{EE806F9E-D565-4AEE-855E-874A65C2B422}" type="presOf" srcId="{E125CCFA-FEEE-4FE8-B3B7-BFF545641D7F}" destId="{F18798FB-42FD-4BF9-A02D-DE131A33ADC7}" srcOrd="1" destOrd="1" presId="urn:microsoft.com/office/officeart/2005/8/layout/vProcess5"/>
    <dgm:cxn modelId="{DB25FC56-73CE-4093-982D-D9F362C6FDB5}" type="presOf" srcId="{C368D451-1879-4344-8EBF-E52F3BC7B742}" destId="{F9B8A275-B888-418B-B083-3E63639717EF}" srcOrd="1" destOrd="2" presId="urn:microsoft.com/office/officeart/2005/8/layout/vProcess5"/>
    <dgm:cxn modelId="{E413362B-4ABE-4C23-A564-50E91A32A9A9}" srcId="{40D321DC-01CB-4969-AF0C-2D0378F68521}" destId="{275DCE64-F7A8-4C1B-BC65-8E155F572BF4}" srcOrd="2" destOrd="0" parTransId="{AE1C83F9-7866-4148-941E-B11DF20A3540}" sibTransId="{B9B16151-198A-42E0-8EB9-4D87C91FB085}"/>
    <dgm:cxn modelId="{F397A49A-BE6C-4EFF-97D2-E13211A3FDCE}" srcId="{9FCEAA33-B50E-4CD5-879F-8EC598F0050F}" destId="{C5056FFC-21F5-459C-833C-A22C50A552B2}" srcOrd="0" destOrd="0" parTransId="{D9A865AD-6811-4AEB-B325-6FFEEA623B1C}" sibTransId="{474B16F6-40EB-4413-A8A6-09BE8B3DEA0B}"/>
    <dgm:cxn modelId="{6BB1D75C-36BB-408B-8277-CCF7FFEA8EDA}" srcId="{AC329588-00D8-450D-9BD7-CDB703CCB343}" destId="{78BBA379-E1DD-4C57-AF8F-F54BDC5A7F70}" srcOrd="2" destOrd="0" parTransId="{D839AEE2-0F0E-4C20-A86D-FF09B8B07E67}" sibTransId="{A4B3542E-2957-48A6-8D04-3E1FC9EA9DD1}"/>
    <dgm:cxn modelId="{6FCE4E7E-9884-478E-B2B4-56888782221A}" type="presOf" srcId="{CB76D6F7-593D-4E01-89C7-280DDE917571}" destId="{B28272C1-4A8F-41C9-B8F9-2F2AF4165186}" srcOrd="0" destOrd="1" presId="urn:microsoft.com/office/officeart/2005/8/layout/vProcess5"/>
    <dgm:cxn modelId="{DA35DE2E-AB22-480D-AB4F-3BABBEDF9188}" type="presOf" srcId="{1934A331-991D-4033-AE63-B7FCC435C16F}" destId="{323C66F4-D06D-41ED-B60A-027469E891EB}" srcOrd="1" destOrd="1" presId="urn:microsoft.com/office/officeart/2005/8/layout/vProcess5"/>
    <dgm:cxn modelId="{5B2C6BF3-5D06-4E52-BEF8-8F08677B2EC6}" type="presOf" srcId="{C5056FFC-21F5-459C-833C-A22C50A552B2}" destId="{B39BEC30-02FA-44F1-A010-6310F5762FF8}" srcOrd="1" destOrd="1" presId="urn:microsoft.com/office/officeart/2005/8/layout/vProcess5"/>
    <dgm:cxn modelId="{84CB4BFF-5D61-4798-B5F0-A6BFFE7F2107}" type="presOf" srcId="{3F7E619A-ECA0-410B-85DC-926FE52297A1}" destId="{B39BEC30-02FA-44F1-A010-6310F5762FF8}" srcOrd="1" destOrd="2" presId="urn:microsoft.com/office/officeart/2005/8/layout/vProcess5"/>
    <dgm:cxn modelId="{95C190A8-CDEB-450E-B949-956FFE80346C}" type="presOf" srcId="{B9B16151-198A-42E0-8EB9-4D87C91FB085}" destId="{F084EB81-BA4D-4A45-B8B4-DD23D5F6328D}" srcOrd="0" destOrd="0" presId="urn:microsoft.com/office/officeart/2005/8/layout/vProcess5"/>
    <dgm:cxn modelId="{75117D23-75A5-4311-A36E-C569093CECDE}" type="presOf" srcId="{0CF5C6EB-D9DB-4D3B-97BC-ADE7E983549D}" destId="{0F4153AD-8FD8-4669-B9BF-F35F93706B96}" srcOrd="0" destOrd="0" presId="urn:microsoft.com/office/officeart/2005/8/layout/vProcess5"/>
    <dgm:cxn modelId="{DC2E1BB3-3E27-43EA-B762-6F3C6EEB8015}" type="presOf" srcId="{275DCE64-F7A8-4C1B-BC65-8E155F572BF4}" destId="{B28272C1-4A8F-41C9-B8F9-2F2AF4165186}" srcOrd="0" destOrd="0" presId="urn:microsoft.com/office/officeart/2005/8/layout/vProcess5"/>
    <dgm:cxn modelId="{73CEB05F-EC8F-4AEF-83BB-0B9CCA423717}" type="presOf" srcId="{B7EA85BA-D248-46D2-930D-992FA35E44F8}" destId="{495D2642-7FE3-49FF-A7AC-65E8DD6AA0BD}" srcOrd="0" destOrd="2" presId="urn:microsoft.com/office/officeart/2005/8/layout/vProcess5"/>
    <dgm:cxn modelId="{FBB178AA-45FB-447B-9C4B-0ED26B0A10E3}" srcId="{40D321DC-01CB-4969-AF0C-2D0378F68521}" destId="{9FCEAA33-B50E-4CD5-879F-8EC598F0050F}" srcOrd="3" destOrd="0" parTransId="{AE3880D0-233E-4A4D-BB25-41AE5628884D}" sibTransId="{A7ADA5C6-F21D-4710-9151-F5A8AC9C3DA7}"/>
    <dgm:cxn modelId="{1282BDD0-FE7D-4739-A015-1FB393BFC736}" type="presOf" srcId="{78BBA379-E1DD-4C57-AF8F-F54BDC5A7F70}" destId="{495D2642-7FE3-49FF-A7AC-65E8DD6AA0BD}" srcOrd="0" destOrd="3" presId="urn:microsoft.com/office/officeart/2005/8/layout/vProcess5"/>
    <dgm:cxn modelId="{10C3AB7B-91C5-4EA3-839F-EC7C4160C2BF}" srcId="{AC329588-00D8-450D-9BD7-CDB703CCB343}" destId="{E125CCFA-FEEE-4FE8-B3B7-BFF545641D7F}" srcOrd="0" destOrd="0" parTransId="{16A54954-6FBA-4D4D-98B6-432AE9B96BFE}" sibTransId="{0D13232C-4659-4143-AEC4-8017065D26F3}"/>
    <dgm:cxn modelId="{62E9F0EF-3FEC-4D4F-B4A1-39867A84988B}" srcId="{9FCEAA33-B50E-4CD5-879F-8EC598F0050F}" destId="{3F7E619A-ECA0-410B-85DC-926FE52297A1}" srcOrd="1" destOrd="0" parTransId="{C9232C8E-A671-466D-AC0B-406899BBC406}" sibTransId="{B674CF3A-CC82-4476-AF11-D3098BB34274}"/>
    <dgm:cxn modelId="{1CED8C43-D985-41E4-BB42-EB4C22F661FD}" type="presOf" srcId="{9FCEAA33-B50E-4CD5-879F-8EC598F0050F}" destId="{B39BEC30-02FA-44F1-A010-6310F5762FF8}" srcOrd="1" destOrd="0" presId="urn:microsoft.com/office/officeart/2005/8/layout/vProcess5"/>
    <dgm:cxn modelId="{30DCC8D5-594F-414E-A08C-1A5C0E8B103E}" type="presOf" srcId="{C5056FFC-21F5-459C-833C-A22C50A552B2}" destId="{6ED6DDC2-A7F2-4090-93CE-0E51F2D38086}" srcOrd="0" destOrd="1" presId="urn:microsoft.com/office/officeart/2005/8/layout/vProcess5"/>
    <dgm:cxn modelId="{BEA9CC7C-BF7B-4433-B872-1FCF4CC31737}" type="presOf" srcId="{B7EA85BA-D248-46D2-930D-992FA35E44F8}" destId="{F18798FB-42FD-4BF9-A02D-DE131A33ADC7}" srcOrd="1" destOrd="2" presId="urn:microsoft.com/office/officeart/2005/8/layout/vProcess5"/>
    <dgm:cxn modelId="{3C4D9E38-70D7-4F90-91E8-280CC060348C}" type="presOf" srcId="{CB76D6F7-593D-4E01-89C7-280DDE917571}" destId="{F9B8A275-B888-418B-B083-3E63639717EF}" srcOrd="1" destOrd="1" presId="urn:microsoft.com/office/officeart/2005/8/layout/vProcess5"/>
    <dgm:cxn modelId="{5324B802-8844-447F-A6B1-DBDF04192AB1}" srcId="{3AAD54A3-0F77-4307-853A-73295545CE82}" destId="{1934A331-991D-4033-AE63-B7FCC435C16F}" srcOrd="0" destOrd="0" parTransId="{42140716-542E-477F-AC7B-7C810ED08093}" sibTransId="{F97CFEF5-58BB-443C-B601-19BF7227C6DB}"/>
    <dgm:cxn modelId="{C597648C-4ED8-44A2-B4A9-88030CD384E9}" type="presOf" srcId="{1934A331-991D-4033-AE63-B7FCC435C16F}" destId="{3F99C8E1-EFED-4ECA-A134-E2DBAE088EB3}" srcOrd="0" destOrd="1" presId="urn:microsoft.com/office/officeart/2005/8/layout/vProcess5"/>
    <dgm:cxn modelId="{99938EBF-8A57-4AF5-B8AD-B96166FF6823}" type="presOf" srcId="{9FCEAA33-B50E-4CD5-879F-8EC598F0050F}" destId="{6ED6DDC2-A7F2-4090-93CE-0E51F2D38086}" srcOrd="0" destOrd="0" presId="urn:microsoft.com/office/officeart/2005/8/layout/vProcess5"/>
    <dgm:cxn modelId="{4F6AED61-D146-4F30-AB4E-588954CB99BB}" type="presOf" srcId="{AC329588-00D8-450D-9BD7-CDB703CCB343}" destId="{F18798FB-42FD-4BF9-A02D-DE131A33ADC7}" srcOrd="1" destOrd="0" presId="urn:microsoft.com/office/officeart/2005/8/layout/vProcess5"/>
    <dgm:cxn modelId="{7DE49D08-9BA6-4084-BC8E-140298CB077C}" type="presOf" srcId="{78BBA379-E1DD-4C57-AF8F-F54BDC5A7F70}" destId="{F18798FB-42FD-4BF9-A02D-DE131A33ADC7}" srcOrd="1" destOrd="3" presId="urn:microsoft.com/office/officeart/2005/8/layout/vProcess5"/>
    <dgm:cxn modelId="{9D6C9C2F-B0E8-4972-A4CD-CE64FD5E7733}" type="presOf" srcId="{F2D5AD8D-FB44-4C35-8EBE-15333C8E15F9}" destId="{158248CB-D787-4523-BF93-2F76CAE554DB}" srcOrd="0" destOrd="0" presId="urn:microsoft.com/office/officeart/2005/8/layout/vProcess5"/>
    <dgm:cxn modelId="{2B82891B-1A3F-465B-A6B1-523DD02A43A1}" srcId="{AC329588-00D8-450D-9BD7-CDB703CCB343}" destId="{B7EA85BA-D248-46D2-930D-992FA35E44F8}" srcOrd="1" destOrd="0" parTransId="{3FAAB17A-5912-464C-9C3D-A1D3647210F8}" sibTransId="{33D73559-3ED1-4C32-986A-5BC022EBD260}"/>
    <dgm:cxn modelId="{5530C2F5-14DD-4261-9499-FFF9728892CD}" type="presParOf" srcId="{D613B132-1C32-4A0D-9FE6-33F2FF8693ED}" destId="{A9CC0591-D285-4F29-BFEF-BB9A2A076612}" srcOrd="0" destOrd="0" presId="urn:microsoft.com/office/officeart/2005/8/layout/vProcess5"/>
    <dgm:cxn modelId="{50005096-5B9C-4C8A-8589-64262DEC97DA}" type="presParOf" srcId="{D613B132-1C32-4A0D-9FE6-33F2FF8693ED}" destId="{495D2642-7FE3-49FF-A7AC-65E8DD6AA0BD}" srcOrd="1" destOrd="0" presId="urn:microsoft.com/office/officeart/2005/8/layout/vProcess5"/>
    <dgm:cxn modelId="{4832294B-A4B8-481E-A284-E0DCEEB62C36}" type="presParOf" srcId="{D613B132-1C32-4A0D-9FE6-33F2FF8693ED}" destId="{3F99C8E1-EFED-4ECA-A134-E2DBAE088EB3}" srcOrd="2" destOrd="0" presId="urn:microsoft.com/office/officeart/2005/8/layout/vProcess5"/>
    <dgm:cxn modelId="{0D4FB88C-F463-4326-BCAF-CB404620828C}" type="presParOf" srcId="{D613B132-1C32-4A0D-9FE6-33F2FF8693ED}" destId="{B28272C1-4A8F-41C9-B8F9-2F2AF4165186}" srcOrd="3" destOrd="0" presId="urn:microsoft.com/office/officeart/2005/8/layout/vProcess5"/>
    <dgm:cxn modelId="{5C81CC8D-6441-4588-A6CA-28712A2D2258}" type="presParOf" srcId="{D613B132-1C32-4A0D-9FE6-33F2FF8693ED}" destId="{6ED6DDC2-A7F2-4090-93CE-0E51F2D38086}" srcOrd="4" destOrd="0" presId="urn:microsoft.com/office/officeart/2005/8/layout/vProcess5"/>
    <dgm:cxn modelId="{9FB959ED-A26D-4507-AF5D-97FC06C07948}" type="presParOf" srcId="{D613B132-1C32-4A0D-9FE6-33F2FF8693ED}" destId="{0F4153AD-8FD8-4669-B9BF-F35F93706B96}" srcOrd="5" destOrd="0" presId="urn:microsoft.com/office/officeart/2005/8/layout/vProcess5"/>
    <dgm:cxn modelId="{CC935F56-DB6D-44A9-A140-77965C9A8BA5}" type="presParOf" srcId="{D613B132-1C32-4A0D-9FE6-33F2FF8693ED}" destId="{158248CB-D787-4523-BF93-2F76CAE554DB}" srcOrd="6" destOrd="0" presId="urn:microsoft.com/office/officeart/2005/8/layout/vProcess5"/>
    <dgm:cxn modelId="{365DC910-69AE-40FE-954C-F45A0B7D7C96}" type="presParOf" srcId="{D613B132-1C32-4A0D-9FE6-33F2FF8693ED}" destId="{F084EB81-BA4D-4A45-B8B4-DD23D5F6328D}" srcOrd="7" destOrd="0" presId="urn:microsoft.com/office/officeart/2005/8/layout/vProcess5"/>
    <dgm:cxn modelId="{62384C9B-01CE-4197-8491-5287B1F91F3D}" type="presParOf" srcId="{D613B132-1C32-4A0D-9FE6-33F2FF8693ED}" destId="{F18798FB-42FD-4BF9-A02D-DE131A33ADC7}" srcOrd="8" destOrd="0" presId="urn:microsoft.com/office/officeart/2005/8/layout/vProcess5"/>
    <dgm:cxn modelId="{98C81397-0DE2-4FD6-AD4F-42A6DC79A9F9}" type="presParOf" srcId="{D613B132-1C32-4A0D-9FE6-33F2FF8693ED}" destId="{323C66F4-D06D-41ED-B60A-027469E891EB}" srcOrd="9" destOrd="0" presId="urn:microsoft.com/office/officeart/2005/8/layout/vProcess5"/>
    <dgm:cxn modelId="{01591908-EC63-44E4-8EAA-0D9174EBB24D}" type="presParOf" srcId="{D613B132-1C32-4A0D-9FE6-33F2FF8693ED}" destId="{F9B8A275-B888-418B-B083-3E63639717EF}" srcOrd="10" destOrd="0" presId="urn:microsoft.com/office/officeart/2005/8/layout/vProcess5"/>
    <dgm:cxn modelId="{4F53E6E6-AABE-4399-A137-1BFDD3E4A6B7}" type="presParOf" srcId="{D613B132-1C32-4A0D-9FE6-33F2FF8693ED}" destId="{B39BEC30-02FA-44F1-A010-6310F5762F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A87590-ED1D-4EFB-BC89-AD19FC26C8C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3ECD0986-71D1-4C1B-8FD4-D98CA9B4096D}">
      <dgm:prSet/>
      <dgm:spPr/>
      <dgm:t>
        <a:bodyPr/>
        <a:lstStyle/>
        <a:p>
          <a:pPr rtl="0"/>
          <a:r>
            <a:rPr lang="en-US" b="1" dirty="0" smtClean="0"/>
            <a:t>User Profile Enhancements</a:t>
          </a:r>
          <a:endParaRPr lang="en-US" dirty="0"/>
        </a:p>
      </dgm:t>
    </dgm:pt>
    <dgm:pt modelId="{A546B0B9-5E56-48AA-B371-7DF3D438230D}" type="parTrans" cxnId="{84DA6FC1-AFC0-4F2A-B10F-5F9B4172D711}">
      <dgm:prSet/>
      <dgm:spPr/>
      <dgm:t>
        <a:bodyPr/>
        <a:lstStyle/>
        <a:p>
          <a:endParaRPr lang="en-US"/>
        </a:p>
      </dgm:t>
    </dgm:pt>
    <dgm:pt modelId="{6B96794B-C2F5-44C8-B3D9-D108A930BE94}" type="sibTrans" cxnId="{84DA6FC1-AFC0-4F2A-B10F-5F9B4172D711}">
      <dgm:prSet/>
      <dgm:spPr/>
      <dgm:t>
        <a:bodyPr/>
        <a:lstStyle/>
        <a:p>
          <a:endParaRPr lang="en-US"/>
        </a:p>
      </dgm:t>
    </dgm:pt>
    <dgm:pt modelId="{A7DF7013-87C9-40FB-A05E-47F4B3F6C0F6}">
      <dgm:prSet/>
      <dgm:spPr/>
      <dgm:t>
        <a:bodyPr/>
        <a:lstStyle/>
        <a:p>
          <a:pPr rtl="0"/>
          <a:r>
            <a:rPr lang="en-US" dirty="0" smtClean="0"/>
            <a:t>Save/recall previous queries</a:t>
          </a:r>
          <a:endParaRPr lang="en-US" dirty="0"/>
        </a:p>
      </dgm:t>
    </dgm:pt>
    <dgm:pt modelId="{3392B073-A4B8-4CC5-AAD8-E610BD4062FE}" type="parTrans" cxnId="{FB0C9A8F-112F-48B8-A0B8-5B25298FF87F}">
      <dgm:prSet/>
      <dgm:spPr/>
      <dgm:t>
        <a:bodyPr/>
        <a:lstStyle/>
        <a:p>
          <a:endParaRPr lang="en-US"/>
        </a:p>
      </dgm:t>
    </dgm:pt>
    <dgm:pt modelId="{AEFCE80A-8FB5-4383-84A8-B991862AE6FC}" type="sibTrans" cxnId="{FB0C9A8F-112F-48B8-A0B8-5B25298FF87F}">
      <dgm:prSet/>
      <dgm:spPr/>
      <dgm:t>
        <a:bodyPr/>
        <a:lstStyle/>
        <a:p>
          <a:endParaRPr lang="en-US"/>
        </a:p>
      </dgm:t>
    </dgm:pt>
    <dgm:pt modelId="{DDF407DD-D63F-41B2-A4C0-53927718B12A}">
      <dgm:prSet/>
      <dgm:spPr/>
      <dgm:t>
        <a:bodyPr/>
        <a:lstStyle/>
        <a:p>
          <a:pPr rtl="0"/>
          <a:r>
            <a:rPr lang="en-US" smtClean="0"/>
            <a:t>Save filter settings</a:t>
          </a:r>
          <a:endParaRPr lang="en-US"/>
        </a:p>
      </dgm:t>
    </dgm:pt>
    <dgm:pt modelId="{DAAA47CA-7CB1-476F-A429-58E3AD0007B0}" type="parTrans" cxnId="{8A6F9BC4-993B-4F8F-A437-10527D2B1FA7}">
      <dgm:prSet/>
      <dgm:spPr/>
      <dgm:t>
        <a:bodyPr/>
        <a:lstStyle/>
        <a:p>
          <a:endParaRPr lang="en-US"/>
        </a:p>
      </dgm:t>
    </dgm:pt>
    <dgm:pt modelId="{A0E9ABB7-9ED9-4967-86EF-9D39BDB340A9}" type="sibTrans" cxnId="{8A6F9BC4-993B-4F8F-A437-10527D2B1FA7}">
      <dgm:prSet/>
      <dgm:spPr/>
      <dgm:t>
        <a:bodyPr/>
        <a:lstStyle/>
        <a:p>
          <a:endParaRPr lang="en-US"/>
        </a:p>
      </dgm:t>
    </dgm:pt>
    <dgm:pt modelId="{331C0C38-B9B4-4A5D-B0D6-657447635D06}">
      <dgm:prSet/>
      <dgm:spPr/>
      <dgm:t>
        <a:bodyPr/>
        <a:lstStyle/>
        <a:p>
          <a:pPr rtl="0"/>
          <a:r>
            <a:rPr lang="en-US" dirty="0" smtClean="0"/>
            <a:t>Save sorting settings</a:t>
          </a:r>
          <a:endParaRPr lang="en-US" dirty="0"/>
        </a:p>
      </dgm:t>
    </dgm:pt>
    <dgm:pt modelId="{86E61F76-6584-43E6-8EC4-41ADF2EE0148}" type="parTrans" cxnId="{821C0E74-6EC1-4A22-A27D-1F1AD171DA20}">
      <dgm:prSet/>
      <dgm:spPr/>
      <dgm:t>
        <a:bodyPr/>
        <a:lstStyle/>
        <a:p>
          <a:endParaRPr lang="en-US"/>
        </a:p>
      </dgm:t>
    </dgm:pt>
    <dgm:pt modelId="{32977978-7B78-4F54-BDDC-824413A52121}" type="sibTrans" cxnId="{821C0E74-6EC1-4A22-A27D-1F1AD171DA20}">
      <dgm:prSet/>
      <dgm:spPr/>
      <dgm:t>
        <a:bodyPr/>
        <a:lstStyle/>
        <a:p>
          <a:endParaRPr lang="en-US"/>
        </a:p>
      </dgm:t>
    </dgm:pt>
    <dgm:pt modelId="{6B0D851A-4888-4F73-B629-7E9E8D8B9E51}">
      <dgm:prSet/>
      <dgm:spPr/>
      <dgm:t>
        <a:bodyPr/>
        <a:lstStyle/>
        <a:p>
          <a:pPr rtl="0"/>
          <a:r>
            <a:rPr lang="en-US" b="1" dirty="0" smtClean="0"/>
            <a:t>Filter Enhancements</a:t>
          </a:r>
          <a:endParaRPr lang="en-US" dirty="0"/>
        </a:p>
      </dgm:t>
    </dgm:pt>
    <dgm:pt modelId="{46815EDA-0272-4A89-9BD9-0AF30B729E54}" type="parTrans" cxnId="{4EC78464-7792-461D-BB77-45E87F2D4EBC}">
      <dgm:prSet/>
      <dgm:spPr/>
      <dgm:t>
        <a:bodyPr/>
        <a:lstStyle/>
        <a:p>
          <a:endParaRPr lang="en-US"/>
        </a:p>
      </dgm:t>
    </dgm:pt>
    <dgm:pt modelId="{4F5C97B5-61F5-40C4-85D1-E5EF11E705C5}" type="sibTrans" cxnId="{4EC78464-7792-461D-BB77-45E87F2D4EBC}">
      <dgm:prSet/>
      <dgm:spPr/>
      <dgm:t>
        <a:bodyPr/>
        <a:lstStyle/>
        <a:p>
          <a:endParaRPr lang="en-US"/>
        </a:p>
      </dgm:t>
    </dgm:pt>
    <dgm:pt modelId="{A0A53782-E350-4146-BE8A-EEAEF820D851}">
      <dgm:prSet/>
      <dgm:spPr/>
      <dgm:t>
        <a:bodyPr/>
        <a:lstStyle/>
        <a:p>
          <a:pPr rtl="0"/>
          <a:r>
            <a:rPr lang="en-US" dirty="0" smtClean="0"/>
            <a:t>Procedure type*</a:t>
          </a:r>
          <a:endParaRPr lang="en-US" dirty="0"/>
        </a:p>
      </dgm:t>
    </dgm:pt>
    <dgm:pt modelId="{A7192689-1E62-4096-9644-7AA2A6C67E15}" type="parTrans" cxnId="{265A009F-22BF-40F1-8014-94618B682197}">
      <dgm:prSet/>
      <dgm:spPr/>
      <dgm:t>
        <a:bodyPr/>
        <a:lstStyle/>
        <a:p>
          <a:endParaRPr lang="en-US"/>
        </a:p>
      </dgm:t>
    </dgm:pt>
    <dgm:pt modelId="{EC3B7457-83BF-4450-A0FB-3F674B3752FF}" type="sibTrans" cxnId="{265A009F-22BF-40F1-8014-94618B682197}">
      <dgm:prSet/>
      <dgm:spPr/>
      <dgm:t>
        <a:bodyPr/>
        <a:lstStyle/>
        <a:p>
          <a:endParaRPr lang="en-US"/>
        </a:p>
      </dgm:t>
    </dgm:pt>
    <dgm:pt modelId="{AC5F1FC5-3035-486F-8143-F0DBB967C28B}">
      <dgm:prSet/>
      <dgm:spPr/>
      <dgm:t>
        <a:bodyPr/>
        <a:lstStyle/>
        <a:p>
          <a:pPr rtl="0"/>
          <a:r>
            <a:rPr lang="en-US" dirty="0" smtClean="0"/>
            <a:t>Length/width</a:t>
          </a:r>
          <a:endParaRPr lang="en-US" dirty="0"/>
        </a:p>
      </dgm:t>
    </dgm:pt>
    <dgm:pt modelId="{2AB1F9EF-F826-4BD7-ADFB-B50BFC526F09}" type="parTrans" cxnId="{8E3EE212-1886-4389-9B7D-13C006A23E64}">
      <dgm:prSet/>
      <dgm:spPr/>
      <dgm:t>
        <a:bodyPr/>
        <a:lstStyle/>
        <a:p>
          <a:endParaRPr lang="en-US"/>
        </a:p>
      </dgm:t>
    </dgm:pt>
    <dgm:pt modelId="{AF9D2D53-D514-44D8-AC19-58E2B0B6ACC7}" type="sibTrans" cxnId="{8E3EE212-1886-4389-9B7D-13C006A23E64}">
      <dgm:prSet/>
      <dgm:spPr/>
      <dgm:t>
        <a:bodyPr/>
        <a:lstStyle/>
        <a:p>
          <a:endParaRPr lang="en-US"/>
        </a:p>
      </dgm:t>
    </dgm:pt>
    <dgm:pt modelId="{C87CDC27-AD53-470E-B064-DC59E452939E}">
      <dgm:prSet/>
      <dgm:spPr/>
      <dgm:t>
        <a:bodyPr/>
        <a:lstStyle/>
        <a:p>
          <a:pPr rtl="0"/>
          <a:r>
            <a:rPr lang="en-US" dirty="0" smtClean="0"/>
            <a:t>Surface type</a:t>
          </a:r>
          <a:endParaRPr lang="en-US" dirty="0"/>
        </a:p>
      </dgm:t>
    </dgm:pt>
    <dgm:pt modelId="{06BA0563-2A00-46ED-BB06-79FF61D9A0CC}" type="parTrans" cxnId="{CBB039B1-66D0-4418-9997-50CCAB4A3784}">
      <dgm:prSet/>
      <dgm:spPr/>
      <dgm:t>
        <a:bodyPr/>
        <a:lstStyle/>
        <a:p>
          <a:endParaRPr lang="en-US"/>
        </a:p>
      </dgm:t>
    </dgm:pt>
    <dgm:pt modelId="{AA2CD19B-607E-4110-8041-456F0ACE24D6}" type="sibTrans" cxnId="{CBB039B1-66D0-4418-9997-50CCAB4A3784}">
      <dgm:prSet/>
      <dgm:spPr/>
      <dgm:t>
        <a:bodyPr/>
        <a:lstStyle/>
        <a:p>
          <a:endParaRPr lang="en-US"/>
        </a:p>
      </dgm:t>
    </dgm:pt>
    <dgm:pt modelId="{431C08B3-AC20-4CA8-9FCC-F6BF8D0D4A4A}">
      <dgm:prSet/>
      <dgm:spPr/>
      <dgm:t>
        <a:bodyPr/>
        <a:lstStyle/>
        <a:p>
          <a:pPr rtl="0"/>
          <a:r>
            <a:rPr lang="en-US" dirty="0" smtClean="0"/>
            <a:t>Weight limits*</a:t>
          </a:r>
          <a:endParaRPr lang="en-US" dirty="0"/>
        </a:p>
      </dgm:t>
    </dgm:pt>
    <dgm:pt modelId="{2674FF23-5FE5-4C08-8110-9871C27B18F3}" type="parTrans" cxnId="{679B58B1-095D-4417-BE18-BB18A99EA5E1}">
      <dgm:prSet/>
      <dgm:spPr/>
      <dgm:t>
        <a:bodyPr/>
        <a:lstStyle/>
        <a:p>
          <a:endParaRPr lang="en-US"/>
        </a:p>
      </dgm:t>
    </dgm:pt>
    <dgm:pt modelId="{B1F09BB6-93FB-4F21-A042-8EE431B186AB}" type="sibTrans" cxnId="{679B58B1-095D-4417-BE18-BB18A99EA5E1}">
      <dgm:prSet/>
      <dgm:spPr/>
      <dgm:t>
        <a:bodyPr/>
        <a:lstStyle/>
        <a:p>
          <a:endParaRPr lang="en-US"/>
        </a:p>
      </dgm:t>
    </dgm:pt>
    <dgm:pt modelId="{2876ABB6-6FC1-45CA-977D-C1DB2E744460}">
      <dgm:prSet/>
      <dgm:spPr/>
      <dgm:t>
        <a:bodyPr/>
        <a:lstStyle/>
        <a:p>
          <a:pPr rtl="0"/>
          <a:r>
            <a:rPr lang="en-US" dirty="0" smtClean="0"/>
            <a:t>Runway characteristics</a:t>
          </a:r>
          <a:endParaRPr lang="en-US" dirty="0"/>
        </a:p>
      </dgm:t>
    </dgm:pt>
    <dgm:pt modelId="{8D92D5BE-161C-46FB-91E6-61A53D4AB3F8}" type="parTrans" cxnId="{344F2D0E-D655-483D-A9BD-A84956C4551F}">
      <dgm:prSet/>
      <dgm:spPr/>
      <dgm:t>
        <a:bodyPr/>
        <a:lstStyle/>
        <a:p>
          <a:endParaRPr lang="en-US"/>
        </a:p>
      </dgm:t>
    </dgm:pt>
    <dgm:pt modelId="{CFB4718B-47C0-4DE8-A7A0-4DCE75A53DC4}" type="sibTrans" cxnId="{344F2D0E-D655-483D-A9BD-A84956C4551F}">
      <dgm:prSet/>
      <dgm:spPr/>
      <dgm:t>
        <a:bodyPr/>
        <a:lstStyle/>
        <a:p>
          <a:endParaRPr lang="en-US"/>
        </a:p>
      </dgm:t>
    </dgm:pt>
    <dgm:pt modelId="{C7E55D7F-0FB3-4FF5-AF60-8D90D75CCDDA}">
      <dgm:prSet/>
      <dgm:spPr/>
      <dgm:t>
        <a:bodyPr/>
        <a:lstStyle/>
        <a:p>
          <a:pPr rtl="0"/>
          <a:r>
            <a:rPr lang="en-US" dirty="0" smtClean="0"/>
            <a:t>Designate preferred airports</a:t>
          </a:r>
          <a:endParaRPr lang="en-US" dirty="0"/>
        </a:p>
      </dgm:t>
    </dgm:pt>
    <dgm:pt modelId="{92ED97A8-C172-4A1A-88E0-C36C6233E87D}" type="parTrans" cxnId="{7203EEDC-D6D2-4AB1-9E98-2F69F1F525C1}">
      <dgm:prSet/>
      <dgm:spPr/>
      <dgm:t>
        <a:bodyPr/>
        <a:lstStyle/>
        <a:p>
          <a:endParaRPr lang="en-US"/>
        </a:p>
      </dgm:t>
    </dgm:pt>
    <dgm:pt modelId="{3AF79FD0-FA34-461D-9D80-7286CF3F67DE}" type="sibTrans" cxnId="{7203EEDC-D6D2-4AB1-9E98-2F69F1F525C1}">
      <dgm:prSet/>
      <dgm:spPr/>
      <dgm:t>
        <a:bodyPr/>
        <a:lstStyle/>
        <a:p>
          <a:endParaRPr lang="en-US"/>
        </a:p>
      </dgm:t>
    </dgm:pt>
    <dgm:pt modelId="{6F469128-971C-4AA9-9F0D-591C799AEDA1}" type="pres">
      <dgm:prSet presAssocID="{57A87590-ED1D-4EFB-BC89-AD19FC26C8C4}" presName="Name0" presStyleCnt="0">
        <dgm:presLayoutVars>
          <dgm:dir/>
          <dgm:animLvl val="lvl"/>
          <dgm:resizeHandles val="exact"/>
        </dgm:presLayoutVars>
      </dgm:prSet>
      <dgm:spPr/>
      <dgm:t>
        <a:bodyPr/>
        <a:lstStyle/>
        <a:p>
          <a:endParaRPr lang="en-US"/>
        </a:p>
      </dgm:t>
    </dgm:pt>
    <dgm:pt modelId="{8FD7D695-5BCE-4EF2-B561-7DA045529340}" type="pres">
      <dgm:prSet presAssocID="{3ECD0986-71D1-4C1B-8FD4-D98CA9B4096D}" presName="linNode" presStyleCnt="0"/>
      <dgm:spPr/>
    </dgm:pt>
    <dgm:pt modelId="{680CBDB6-FCDE-471B-8584-BAA50A912068}" type="pres">
      <dgm:prSet presAssocID="{3ECD0986-71D1-4C1B-8FD4-D98CA9B4096D}" presName="parentText" presStyleLbl="node1" presStyleIdx="0" presStyleCnt="2">
        <dgm:presLayoutVars>
          <dgm:chMax val="1"/>
          <dgm:bulletEnabled val="1"/>
        </dgm:presLayoutVars>
      </dgm:prSet>
      <dgm:spPr/>
      <dgm:t>
        <a:bodyPr/>
        <a:lstStyle/>
        <a:p>
          <a:endParaRPr lang="en-US"/>
        </a:p>
      </dgm:t>
    </dgm:pt>
    <dgm:pt modelId="{8BC45DF3-FC1E-43DC-A4B5-DDB5AA6648F1}" type="pres">
      <dgm:prSet presAssocID="{3ECD0986-71D1-4C1B-8FD4-D98CA9B4096D}" presName="descendantText" presStyleLbl="alignAccFollowNode1" presStyleIdx="0" presStyleCnt="2">
        <dgm:presLayoutVars>
          <dgm:bulletEnabled val="1"/>
        </dgm:presLayoutVars>
      </dgm:prSet>
      <dgm:spPr/>
      <dgm:t>
        <a:bodyPr/>
        <a:lstStyle/>
        <a:p>
          <a:endParaRPr lang="en-US"/>
        </a:p>
      </dgm:t>
    </dgm:pt>
    <dgm:pt modelId="{85E5163F-BB73-4A21-B9A6-35A134109303}" type="pres">
      <dgm:prSet presAssocID="{6B96794B-C2F5-44C8-B3D9-D108A930BE94}" presName="sp" presStyleCnt="0"/>
      <dgm:spPr/>
    </dgm:pt>
    <dgm:pt modelId="{404A982F-FE19-47C5-8EF6-1AF4092D9841}" type="pres">
      <dgm:prSet presAssocID="{6B0D851A-4888-4F73-B629-7E9E8D8B9E51}" presName="linNode" presStyleCnt="0"/>
      <dgm:spPr/>
    </dgm:pt>
    <dgm:pt modelId="{EC0B54C7-7629-4C4C-9F13-A47293C85F19}" type="pres">
      <dgm:prSet presAssocID="{6B0D851A-4888-4F73-B629-7E9E8D8B9E51}" presName="parentText" presStyleLbl="node1" presStyleIdx="1" presStyleCnt="2">
        <dgm:presLayoutVars>
          <dgm:chMax val="1"/>
          <dgm:bulletEnabled val="1"/>
        </dgm:presLayoutVars>
      </dgm:prSet>
      <dgm:spPr/>
      <dgm:t>
        <a:bodyPr/>
        <a:lstStyle/>
        <a:p>
          <a:endParaRPr lang="en-US"/>
        </a:p>
      </dgm:t>
    </dgm:pt>
    <dgm:pt modelId="{E0A8C921-C73A-48A4-9D52-7CE877493B28}" type="pres">
      <dgm:prSet presAssocID="{6B0D851A-4888-4F73-B629-7E9E8D8B9E51}" presName="descendantText" presStyleLbl="alignAccFollowNode1" presStyleIdx="1" presStyleCnt="2">
        <dgm:presLayoutVars>
          <dgm:bulletEnabled val="1"/>
        </dgm:presLayoutVars>
      </dgm:prSet>
      <dgm:spPr/>
      <dgm:t>
        <a:bodyPr/>
        <a:lstStyle/>
        <a:p>
          <a:endParaRPr lang="en-US"/>
        </a:p>
      </dgm:t>
    </dgm:pt>
  </dgm:ptLst>
  <dgm:cxnLst>
    <dgm:cxn modelId="{344F2D0E-D655-483D-A9BD-A84956C4551F}" srcId="{6B0D851A-4888-4F73-B629-7E9E8D8B9E51}" destId="{2876ABB6-6FC1-45CA-977D-C1DB2E744460}" srcOrd="1" destOrd="0" parTransId="{8D92D5BE-161C-46FB-91E6-61A53D4AB3F8}" sibTransId="{CFB4718B-47C0-4DE8-A7A0-4DCE75A53DC4}"/>
    <dgm:cxn modelId="{8A4EDF69-E39C-4A09-85F6-FA3407797526}" type="presOf" srcId="{A0A53782-E350-4146-BE8A-EEAEF820D851}" destId="{E0A8C921-C73A-48A4-9D52-7CE877493B28}" srcOrd="0" destOrd="0" presId="urn:microsoft.com/office/officeart/2005/8/layout/vList5"/>
    <dgm:cxn modelId="{CEB6F6E3-5575-49EE-A252-F34286468523}" type="presOf" srcId="{2876ABB6-6FC1-45CA-977D-C1DB2E744460}" destId="{E0A8C921-C73A-48A4-9D52-7CE877493B28}" srcOrd="0" destOrd="1" presId="urn:microsoft.com/office/officeart/2005/8/layout/vList5"/>
    <dgm:cxn modelId="{5B036907-AEBA-4141-9124-B6B16ED1CCDD}" type="presOf" srcId="{431C08B3-AC20-4CA8-9FCC-F6BF8D0D4A4A}" destId="{E0A8C921-C73A-48A4-9D52-7CE877493B28}" srcOrd="0" destOrd="4" presId="urn:microsoft.com/office/officeart/2005/8/layout/vList5"/>
    <dgm:cxn modelId="{7203EEDC-D6D2-4AB1-9E98-2F69F1F525C1}" srcId="{3ECD0986-71D1-4C1B-8FD4-D98CA9B4096D}" destId="{C7E55D7F-0FB3-4FF5-AF60-8D90D75CCDDA}" srcOrd="0" destOrd="0" parTransId="{92ED97A8-C172-4A1A-88E0-C36C6233E87D}" sibTransId="{3AF79FD0-FA34-461D-9D80-7286CF3F67DE}"/>
    <dgm:cxn modelId="{38FF6535-4683-47CE-92C8-24B06EEF5E22}" type="presOf" srcId="{DDF407DD-D63F-41B2-A4C0-53927718B12A}" destId="{8BC45DF3-FC1E-43DC-A4B5-DDB5AA6648F1}" srcOrd="0" destOrd="2" presId="urn:microsoft.com/office/officeart/2005/8/layout/vList5"/>
    <dgm:cxn modelId="{84DA6FC1-AFC0-4F2A-B10F-5F9B4172D711}" srcId="{57A87590-ED1D-4EFB-BC89-AD19FC26C8C4}" destId="{3ECD0986-71D1-4C1B-8FD4-D98CA9B4096D}" srcOrd="0" destOrd="0" parTransId="{A546B0B9-5E56-48AA-B371-7DF3D438230D}" sibTransId="{6B96794B-C2F5-44C8-B3D9-D108A930BE94}"/>
    <dgm:cxn modelId="{77805B03-9468-4C2B-A947-C98111C83845}" type="presOf" srcId="{C7E55D7F-0FB3-4FF5-AF60-8D90D75CCDDA}" destId="{8BC45DF3-FC1E-43DC-A4B5-DDB5AA6648F1}" srcOrd="0" destOrd="0" presId="urn:microsoft.com/office/officeart/2005/8/layout/vList5"/>
    <dgm:cxn modelId="{CBB039B1-66D0-4418-9997-50CCAB4A3784}" srcId="{2876ABB6-6FC1-45CA-977D-C1DB2E744460}" destId="{C87CDC27-AD53-470E-B064-DC59E452939E}" srcOrd="1" destOrd="0" parTransId="{06BA0563-2A00-46ED-BB06-79FF61D9A0CC}" sibTransId="{AA2CD19B-607E-4110-8041-456F0ACE24D6}"/>
    <dgm:cxn modelId="{FB0C9A8F-112F-48B8-A0B8-5B25298FF87F}" srcId="{3ECD0986-71D1-4C1B-8FD4-D98CA9B4096D}" destId="{A7DF7013-87C9-40FB-A05E-47F4B3F6C0F6}" srcOrd="1" destOrd="0" parTransId="{3392B073-A4B8-4CC5-AAD8-E610BD4062FE}" sibTransId="{AEFCE80A-8FB5-4383-84A8-B991862AE6FC}"/>
    <dgm:cxn modelId="{249EBFF4-F507-4ADB-A2C4-97FB9777E61B}" type="presOf" srcId="{331C0C38-B9B4-4A5D-B0D6-657447635D06}" destId="{8BC45DF3-FC1E-43DC-A4B5-DDB5AA6648F1}" srcOrd="0" destOrd="3" presId="urn:microsoft.com/office/officeart/2005/8/layout/vList5"/>
    <dgm:cxn modelId="{821C0E74-6EC1-4A22-A27D-1F1AD171DA20}" srcId="{3ECD0986-71D1-4C1B-8FD4-D98CA9B4096D}" destId="{331C0C38-B9B4-4A5D-B0D6-657447635D06}" srcOrd="3" destOrd="0" parTransId="{86E61F76-6584-43E6-8EC4-41ADF2EE0148}" sibTransId="{32977978-7B78-4F54-BDDC-824413A52121}"/>
    <dgm:cxn modelId="{663C2992-BAC6-4DC1-BDFD-DB6147C4F31C}" type="presOf" srcId="{A7DF7013-87C9-40FB-A05E-47F4B3F6C0F6}" destId="{8BC45DF3-FC1E-43DC-A4B5-DDB5AA6648F1}" srcOrd="0" destOrd="1" presId="urn:microsoft.com/office/officeart/2005/8/layout/vList5"/>
    <dgm:cxn modelId="{8E3EE212-1886-4389-9B7D-13C006A23E64}" srcId="{2876ABB6-6FC1-45CA-977D-C1DB2E744460}" destId="{AC5F1FC5-3035-486F-8143-F0DBB967C28B}" srcOrd="0" destOrd="0" parTransId="{2AB1F9EF-F826-4BD7-ADFB-B50BFC526F09}" sibTransId="{AF9D2D53-D514-44D8-AC19-58E2B0B6ACC7}"/>
    <dgm:cxn modelId="{053EA86F-824C-4BBF-ADB0-3B8F600CF166}" type="presOf" srcId="{C87CDC27-AD53-470E-B064-DC59E452939E}" destId="{E0A8C921-C73A-48A4-9D52-7CE877493B28}" srcOrd="0" destOrd="3" presId="urn:microsoft.com/office/officeart/2005/8/layout/vList5"/>
    <dgm:cxn modelId="{679B58B1-095D-4417-BE18-BB18A99EA5E1}" srcId="{2876ABB6-6FC1-45CA-977D-C1DB2E744460}" destId="{431C08B3-AC20-4CA8-9FCC-F6BF8D0D4A4A}" srcOrd="2" destOrd="0" parTransId="{2674FF23-5FE5-4C08-8110-9871C27B18F3}" sibTransId="{B1F09BB6-93FB-4F21-A042-8EE431B186AB}"/>
    <dgm:cxn modelId="{5FFF9A98-1087-4FE5-9338-38E04CFD68EB}" type="presOf" srcId="{3ECD0986-71D1-4C1B-8FD4-D98CA9B4096D}" destId="{680CBDB6-FCDE-471B-8584-BAA50A912068}" srcOrd="0" destOrd="0" presId="urn:microsoft.com/office/officeart/2005/8/layout/vList5"/>
    <dgm:cxn modelId="{4EC78464-7792-461D-BB77-45E87F2D4EBC}" srcId="{57A87590-ED1D-4EFB-BC89-AD19FC26C8C4}" destId="{6B0D851A-4888-4F73-B629-7E9E8D8B9E51}" srcOrd="1" destOrd="0" parTransId="{46815EDA-0272-4A89-9BD9-0AF30B729E54}" sibTransId="{4F5C97B5-61F5-40C4-85D1-E5EF11E705C5}"/>
    <dgm:cxn modelId="{F6835BC6-7CA1-456D-8E19-4001F0FA703A}" type="presOf" srcId="{57A87590-ED1D-4EFB-BC89-AD19FC26C8C4}" destId="{6F469128-971C-4AA9-9F0D-591C799AEDA1}" srcOrd="0" destOrd="0" presId="urn:microsoft.com/office/officeart/2005/8/layout/vList5"/>
    <dgm:cxn modelId="{265A009F-22BF-40F1-8014-94618B682197}" srcId="{6B0D851A-4888-4F73-B629-7E9E8D8B9E51}" destId="{A0A53782-E350-4146-BE8A-EEAEF820D851}" srcOrd="0" destOrd="0" parTransId="{A7192689-1E62-4096-9644-7AA2A6C67E15}" sibTransId="{EC3B7457-83BF-4450-A0FB-3F674B3752FF}"/>
    <dgm:cxn modelId="{8A6F9BC4-993B-4F8F-A437-10527D2B1FA7}" srcId="{3ECD0986-71D1-4C1B-8FD4-D98CA9B4096D}" destId="{DDF407DD-D63F-41B2-A4C0-53927718B12A}" srcOrd="2" destOrd="0" parTransId="{DAAA47CA-7CB1-476F-A429-58E3AD0007B0}" sibTransId="{A0E9ABB7-9ED9-4967-86EF-9D39BDB340A9}"/>
    <dgm:cxn modelId="{E78A7A04-84A5-4E16-A58A-4C476E880E24}" type="presOf" srcId="{6B0D851A-4888-4F73-B629-7E9E8D8B9E51}" destId="{EC0B54C7-7629-4C4C-9F13-A47293C85F19}" srcOrd="0" destOrd="0" presId="urn:microsoft.com/office/officeart/2005/8/layout/vList5"/>
    <dgm:cxn modelId="{CED71443-889A-40BC-9F2D-131AD355DAB0}" type="presOf" srcId="{AC5F1FC5-3035-486F-8143-F0DBB967C28B}" destId="{E0A8C921-C73A-48A4-9D52-7CE877493B28}" srcOrd="0" destOrd="2" presId="urn:microsoft.com/office/officeart/2005/8/layout/vList5"/>
    <dgm:cxn modelId="{A009D585-8AC9-4D0B-B201-166F9A34D4D1}" type="presParOf" srcId="{6F469128-971C-4AA9-9F0D-591C799AEDA1}" destId="{8FD7D695-5BCE-4EF2-B561-7DA045529340}" srcOrd="0" destOrd="0" presId="urn:microsoft.com/office/officeart/2005/8/layout/vList5"/>
    <dgm:cxn modelId="{7795A346-4A74-4E61-86C9-3FDAF5BE5683}" type="presParOf" srcId="{8FD7D695-5BCE-4EF2-B561-7DA045529340}" destId="{680CBDB6-FCDE-471B-8584-BAA50A912068}" srcOrd="0" destOrd="0" presId="urn:microsoft.com/office/officeart/2005/8/layout/vList5"/>
    <dgm:cxn modelId="{B3C68F59-E795-4DAA-A940-A24BC61CCB8D}" type="presParOf" srcId="{8FD7D695-5BCE-4EF2-B561-7DA045529340}" destId="{8BC45DF3-FC1E-43DC-A4B5-DDB5AA6648F1}" srcOrd="1" destOrd="0" presId="urn:microsoft.com/office/officeart/2005/8/layout/vList5"/>
    <dgm:cxn modelId="{339B52AB-B25C-46BD-B150-3998271BBBBA}" type="presParOf" srcId="{6F469128-971C-4AA9-9F0D-591C799AEDA1}" destId="{85E5163F-BB73-4A21-B9A6-35A134109303}" srcOrd="1" destOrd="0" presId="urn:microsoft.com/office/officeart/2005/8/layout/vList5"/>
    <dgm:cxn modelId="{B48718D1-B91A-4BF9-BA5B-A07D78189676}" type="presParOf" srcId="{6F469128-971C-4AA9-9F0D-591C799AEDA1}" destId="{404A982F-FE19-47C5-8EF6-1AF4092D9841}" srcOrd="2" destOrd="0" presId="urn:microsoft.com/office/officeart/2005/8/layout/vList5"/>
    <dgm:cxn modelId="{5A3F15FF-BCF0-4820-8CC1-0B8C2A25C6AD}" type="presParOf" srcId="{404A982F-FE19-47C5-8EF6-1AF4092D9841}" destId="{EC0B54C7-7629-4C4C-9F13-A47293C85F19}" srcOrd="0" destOrd="0" presId="urn:microsoft.com/office/officeart/2005/8/layout/vList5"/>
    <dgm:cxn modelId="{2832E03D-4B5B-45DE-B373-A14932D07132}" type="presParOf" srcId="{404A982F-FE19-47C5-8EF6-1AF4092D9841}" destId="{E0A8C921-C73A-48A4-9D52-7CE877493B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D321DC-01CB-4969-AF0C-2D0378F68521}"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AC329588-00D8-450D-9BD7-CDB703CCB343}">
      <dgm:prSet custT="1"/>
      <dgm:spPr/>
      <dgm:t>
        <a:bodyPr/>
        <a:lstStyle/>
        <a:p>
          <a:pPr rtl="0"/>
          <a:r>
            <a:rPr lang="en-US" sz="1800" b="1" dirty="0" smtClean="0"/>
            <a:t>Phase 1</a:t>
          </a:r>
          <a:endParaRPr lang="en-US" sz="1800" dirty="0"/>
        </a:p>
      </dgm:t>
    </dgm:pt>
    <dgm:pt modelId="{6CD7BF48-69F4-435C-88C9-77018761EE50}" type="parTrans" cxnId="{B4C67A45-A2BA-4E11-AFE8-0BAFF977028F}">
      <dgm:prSet/>
      <dgm:spPr/>
      <dgm:t>
        <a:bodyPr/>
        <a:lstStyle/>
        <a:p>
          <a:endParaRPr lang="en-US"/>
        </a:p>
      </dgm:t>
    </dgm:pt>
    <dgm:pt modelId="{0CF5C6EB-D9DB-4D3B-97BC-ADE7E983549D}" type="sibTrans" cxnId="{B4C67A45-A2BA-4E11-AFE8-0BAFF977028F}">
      <dgm:prSet/>
      <dgm:spPr/>
      <dgm:t>
        <a:bodyPr/>
        <a:lstStyle/>
        <a:p>
          <a:endParaRPr lang="en-US"/>
        </a:p>
      </dgm:t>
    </dgm:pt>
    <dgm:pt modelId="{3AAD54A3-0F77-4307-853A-73295545CE82}">
      <dgm:prSet/>
      <dgm:spPr/>
      <dgm:t>
        <a:bodyPr/>
        <a:lstStyle/>
        <a:p>
          <a:pPr rtl="0"/>
          <a:r>
            <a:rPr lang="en-US" b="1" dirty="0" smtClean="0"/>
            <a:t>Phase 2</a:t>
          </a:r>
          <a:endParaRPr lang="en-US" dirty="0"/>
        </a:p>
      </dgm:t>
    </dgm:pt>
    <dgm:pt modelId="{941E4B41-5B9A-416F-BACD-9E6C60A47C02}" type="parTrans" cxnId="{E35AE0A1-2EAF-4D4C-AA2A-AA792C852295}">
      <dgm:prSet/>
      <dgm:spPr/>
      <dgm:t>
        <a:bodyPr/>
        <a:lstStyle/>
        <a:p>
          <a:endParaRPr lang="en-US"/>
        </a:p>
      </dgm:t>
    </dgm:pt>
    <dgm:pt modelId="{F2D5AD8D-FB44-4C35-8EBE-15333C8E15F9}" type="sibTrans" cxnId="{E35AE0A1-2EAF-4D4C-AA2A-AA792C852295}">
      <dgm:prSet/>
      <dgm:spPr/>
      <dgm:t>
        <a:bodyPr/>
        <a:lstStyle/>
        <a:p>
          <a:endParaRPr lang="en-US"/>
        </a:p>
      </dgm:t>
    </dgm:pt>
    <dgm:pt modelId="{275DCE64-F7A8-4C1B-BC65-8E155F572BF4}">
      <dgm:prSet/>
      <dgm:spPr/>
      <dgm:t>
        <a:bodyPr/>
        <a:lstStyle/>
        <a:p>
          <a:pPr rtl="0"/>
          <a:r>
            <a:rPr lang="en-US" b="1" dirty="0" smtClean="0"/>
            <a:t>Phase 3</a:t>
          </a:r>
          <a:endParaRPr lang="en-US" dirty="0"/>
        </a:p>
      </dgm:t>
    </dgm:pt>
    <dgm:pt modelId="{AE1C83F9-7866-4148-941E-B11DF20A3540}" type="parTrans" cxnId="{E413362B-4ABE-4C23-A564-50E91A32A9A9}">
      <dgm:prSet/>
      <dgm:spPr/>
      <dgm:t>
        <a:bodyPr/>
        <a:lstStyle/>
        <a:p>
          <a:endParaRPr lang="en-US"/>
        </a:p>
      </dgm:t>
    </dgm:pt>
    <dgm:pt modelId="{B9B16151-198A-42E0-8EB9-4D87C91FB085}" type="sibTrans" cxnId="{E413362B-4ABE-4C23-A564-50E91A32A9A9}">
      <dgm:prSet/>
      <dgm:spPr/>
      <dgm:t>
        <a:bodyPr/>
        <a:lstStyle/>
        <a:p>
          <a:endParaRPr lang="en-US"/>
        </a:p>
      </dgm:t>
    </dgm:pt>
    <dgm:pt modelId="{9FCEAA33-B50E-4CD5-879F-8EC598F0050F}">
      <dgm:prSet/>
      <dgm:spPr/>
      <dgm:t>
        <a:bodyPr/>
        <a:lstStyle/>
        <a:p>
          <a:pPr rtl="0"/>
          <a:r>
            <a:rPr lang="en-US" b="1" dirty="0" smtClean="0"/>
            <a:t>Phase 4</a:t>
          </a:r>
          <a:endParaRPr lang="en-US" dirty="0"/>
        </a:p>
      </dgm:t>
    </dgm:pt>
    <dgm:pt modelId="{AE3880D0-233E-4A4D-BB25-41AE5628884D}" type="parTrans" cxnId="{FBB178AA-45FB-447B-9C4B-0ED26B0A10E3}">
      <dgm:prSet/>
      <dgm:spPr/>
      <dgm:t>
        <a:bodyPr/>
        <a:lstStyle/>
        <a:p>
          <a:endParaRPr lang="en-US"/>
        </a:p>
      </dgm:t>
    </dgm:pt>
    <dgm:pt modelId="{A7ADA5C6-F21D-4710-9151-F5A8AC9C3DA7}" type="sibTrans" cxnId="{FBB178AA-45FB-447B-9C4B-0ED26B0A10E3}">
      <dgm:prSet/>
      <dgm:spPr/>
      <dgm:t>
        <a:bodyPr/>
        <a:lstStyle/>
        <a:p>
          <a:endParaRPr lang="en-US"/>
        </a:p>
      </dgm:t>
    </dgm:pt>
    <dgm:pt modelId="{E125CCFA-FEEE-4FE8-B3B7-BFF545641D7F}">
      <dgm:prSet custT="1"/>
      <dgm:spPr/>
      <dgm:t>
        <a:bodyPr/>
        <a:lstStyle/>
        <a:p>
          <a:pPr rtl="0"/>
          <a:r>
            <a:rPr lang="en-US" sz="1600" dirty="0" smtClean="0"/>
            <a:t>Route of Flight Query</a:t>
          </a:r>
          <a:endParaRPr lang="en-US" sz="1600" dirty="0"/>
        </a:p>
      </dgm:t>
    </dgm:pt>
    <dgm:pt modelId="{16A54954-6FBA-4D4D-98B6-432AE9B96BFE}" type="parTrans" cxnId="{10C3AB7B-91C5-4EA3-839F-EC7C4160C2BF}">
      <dgm:prSet/>
      <dgm:spPr/>
      <dgm:t>
        <a:bodyPr/>
        <a:lstStyle/>
        <a:p>
          <a:endParaRPr lang="en-US"/>
        </a:p>
      </dgm:t>
    </dgm:pt>
    <dgm:pt modelId="{0D13232C-4659-4143-AEC4-8017065D26F3}" type="sibTrans" cxnId="{10C3AB7B-91C5-4EA3-839F-EC7C4160C2BF}">
      <dgm:prSet/>
      <dgm:spPr/>
      <dgm:t>
        <a:bodyPr/>
        <a:lstStyle/>
        <a:p>
          <a:endParaRPr lang="en-US"/>
        </a:p>
      </dgm:t>
    </dgm:pt>
    <dgm:pt modelId="{B7EA85BA-D248-46D2-930D-992FA35E44F8}">
      <dgm:prSet custT="1"/>
      <dgm:spPr/>
      <dgm:t>
        <a:bodyPr/>
        <a:lstStyle/>
        <a:p>
          <a:pPr rtl="0"/>
          <a:r>
            <a:rPr lang="en-US" sz="1600" dirty="0" smtClean="0"/>
            <a:t>New Filters</a:t>
          </a:r>
          <a:endParaRPr lang="en-US" sz="1600" dirty="0"/>
        </a:p>
      </dgm:t>
    </dgm:pt>
    <dgm:pt modelId="{3FAAB17A-5912-464C-9C3D-A1D3647210F8}" type="parTrans" cxnId="{2B82891B-1A3F-465B-A6B1-523DD02A43A1}">
      <dgm:prSet/>
      <dgm:spPr/>
      <dgm:t>
        <a:bodyPr/>
        <a:lstStyle/>
        <a:p>
          <a:endParaRPr lang="en-US"/>
        </a:p>
      </dgm:t>
    </dgm:pt>
    <dgm:pt modelId="{33D73559-3ED1-4C32-986A-5BC022EBD260}" type="sibTrans" cxnId="{2B82891B-1A3F-465B-A6B1-523DD02A43A1}">
      <dgm:prSet/>
      <dgm:spPr/>
      <dgm:t>
        <a:bodyPr/>
        <a:lstStyle/>
        <a:p>
          <a:endParaRPr lang="en-US"/>
        </a:p>
      </dgm:t>
    </dgm:pt>
    <dgm:pt modelId="{1934A331-991D-4033-AE63-B7FCC435C16F}">
      <dgm:prSet/>
      <dgm:spPr/>
      <dgm:t>
        <a:bodyPr/>
        <a:lstStyle/>
        <a:p>
          <a:pPr rtl="0"/>
          <a:r>
            <a:rPr lang="en-US" dirty="0" smtClean="0"/>
            <a:t>User Profiles</a:t>
          </a:r>
          <a:endParaRPr lang="en-US" dirty="0"/>
        </a:p>
      </dgm:t>
    </dgm:pt>
    <dgm:pt modelId="{42140716-542E-477F-AC7B-7C810ED08093}" type="parTrans" cxnId="{5324B802-8844-447F-A6B1-DBDF04192AB1}">
      <dgm:prSet/>
      <dgm:spPr/>
      <dgm:t>
        <a:bodyPr/>
        <a:lstStyle/>
        <a:p>
          <a:endParaRPr lang="en-US"/>
        </a:p>
      </dgm:t>
    </dgm:pt>
    <dgm:pt modelId="{F97CFEF5-58BB-443C-B601-19BF7227C6DB}" type="sibTrans" cxnId="{5324B802-8844-447F-A6B1-DBDF04192AB1}">
      <dgm:prSet/>
      <dgm:spPr/>
      <dgm:t>
        <a:bodyPr/>
        <a:lstStyle/>
        <a:p>
          <a:endParaRPr lang="en-US"/>
        </a:p>
      </dgm:t>
    </dgm:pt>
    <dgm:pt modelId="{CB76D6F7-593D-4E01-89C7-280DDE917571}">
      <dgm:prSet/>
      <dgm:spPr/>
      <dgm:t>
        <a:bodyPr/>
        <a:lstStyle/>
        <a:p>
          <a:pPr rtl="0"/>
          <a:r>
            <a:rPr lang="en-US" dirty="0" smtClean="0"/>
            <a:t>User Profile Enhancements</a:t>
          </a:r>
          <a:endParaRPr lang="en-US" dirty="0"/>
        </a:p>
      </dgm:t>
    </dgm:pt>
    <dgm:pt modelId="{D38F37ED-67CF-49FB-ABFD-15796286D82C}" type="parTrans" cxnId="{AC69CCB5-8A6A-4056-B0C3-904358FAC7B7}">
      <dgm:prSet/>
      <dgm:spPr/>
      <dgm:t>
        <a:bodyPr/>
        <a:lstStyle/>
        <a:p>
          <a:endParaRPr lang="en-US"/>
        </a:p>
      </dgm:t>
    </dgm:pt>
    <dgm:pt modelId="{87B7A111-D66B-4CC7-80E4-B8E6AAA8B948}" type="sibTrans" cxnId="{AC69CCB5-8A6A-4056-B0C3-904358FAC7B7}">
      <dgm:prSet/>
      <dgm:spPr/>
      <dgm:t>
        <a:bodyPr/>
        <a:lstStyle/>
        <a:p>
          <a:endParaRPr lang="en-US"/>
        </a:p>
      </dgm:t>
    </dgm:pt>
    <dgm:pt modelId="{C5056FFC-21F5-459C-833C-A22C50A552B2}">
      <dgm:prSet/>
      <dgm:spPr/>
      <dgm:t>
        <a:bodyPr/>
        <a:lstStyle/>
        <a:p>
          <a:pPr rtl="0"/>
          <a:r>
            <a:rPr lang="en-US" dirty="0" err="1" smtClean="0"/>
            <a:t>PilotWeb</a:t>
          </a:r>
          <a:r>
            <a:rPr lang="en-US" dirty="0" smtClean="0"/>
            <a:t> Functionality</a:t>
          </a:r>
          <a:endParaRPr lang="en-US" dirty="0"/>
        </a:p>
      </dgm:t>
    </dgm:pt>
    <dgm:pt modelId="{D9A865AD-6811-4AEB-B325-6FFEEA623B1C}" type="parTrans" cxnId="{F397A49A-BE6C-4EFF-97D2-E13211A3FDCE}">
      <dgm:prSet/>
      <dgm:spPr/>
      <dgm:t>
        <a:bodyPr/>
        <a:lstStyle/>
        <a:p>
          <a:endParaRPr lang="en-US"/>
        </a:p>
      </dgm:t>
    </dgm:pt>
    <dgm:pt modelId="{474B16F6-40EB-4413-A8A6-09BE8B3DEA0B}" type="sibTrans" cxnId="{F397A49A-BE6C-4EFF-97D2-E13211A3FDCE}">
      <dgm:prSet/>
      <dgm:spPr/>
      <dgm:t>
        <a:bodyPr/>
        <a:lstStyle/>
        <a:p>
          <a:endParaRPr lang="en-US"/>
        </a:p>
      </dgm:t>
    </dgm:pt>
    <dgm:pt modelId="{78BBA379-E1DD-4C57-AF8F-F54BDC5A7F70}">
      <dgm:prSet custT="1"/>
      <dgm:spPr/>
      <dgm:t>
        <a:bodyPr/>
        <a:lstStyle/>
        <a:p>
          <a:pPr rtl="0"/>
          <a:r>
            <a:rPr lang="en-US" sz="1600" dirty="0" smtClean="0"/>
            <a:t>UI Updates</a:t>
          </a:r>
          <a:endParaRPr lang="en-US" sz="1600" dirty="0"/>
        </a:p>
      </dgm:t>
    </dgm:pt>
    <dgm:pt modelId="{D839AEE2-0F0E-4C20-A86D-FF09B8B07E67}" type="parTrans" cxnId="{6BB1D75C-36BB-408B-8277-CCF7FFEA8EDA}">
      <dgm:prSet/>
      <dgm:spPr/>
      <dgm:t>
        <a:bodyPr/>
        <a:lstStyle/>
        <a:p>
          <a:endParaRPr lang="en-US"/>
        </a:p>
      </dgm:t>
    </dgm:pt>
    <dgm:pt modelId="{A4B3542E-2957-48A6-8D04-3E1FC9EA9DD1}" type="sibTrans" cxnId="{6BB1D75C-36BB-408B-8277-CCF7FFEA8EDA}">
      <dgm:prSet/>
      <dgm:spPr/>
      <dgm:t>
        <a:bodyPr/>
        <a:lstStyle/>
        <a:p>
          <a:endParaRPr lang="en-US"/>
        </a:p>
      </dgm:t>
    </dgm:pt>
    <dgm:pt modelId="{C368D451-1879-4344-8EBF-E52F3BC7B742}">
      <dgm:prSet/>
      <dgm:spPr/>
      <dgm:t>
        <a:bodyPr/>
        <a:lstStyle/>
        <a:p>
          <a:pPr rtl="0"/>
          <a:r>
            <a:rPr lang="en-US" dirty="0" smtClean="0"/>
            <a:t>Filter Enhancements</a:t>
          </a:r>
          <a:endParaRPr lang="en-US" dirty="0"/>
        </a:p>
      </dgm:t>
    </dgm:pt>
    <dgm:pt modelId="{BE056576-6B0A-414C-95F2-A0A90F589563}" type="parTrans" cxnId="{9795A900-E554-4390-B1B8-42E4D752DA40}">
      <dgm:prSet/>
      <dgm:spPr/>
      <dgm:t>
        <a:bodyPr/>
        <a:lstStyle/>
        <a:p>
          <a:endParaRPr lang="en-US"/>
        </a:p>
      </dgm:t>
    </dgm:pt>
    <dgm:pt modelId="{7FA0231E-1989-4C64-A38C-41B06CAD8D0D}" type="sibTrans" cxnId="{9795A900-E554-4390-B1B8-42E4D752DA40}">
      <dgm:prSet/>
      <dgm:spPr/>
      <dgm:t>
        <a:bodyPr/>
        <a:lstStyle/>
        <a:p>
          <a:endParaRPr lang="en-US"/>
        </a:p>
      </dgm:t>
    </dgm:pt>
    <dgm:pt modelId="{3F7E619A-ECA0-410B-85DC-926FE52297A1}">
      <dgm:prSet/>
      <dgm:spPr/>
      <dgm:t>
        <a:bodyPr/>
        <a:lstStyle/>
        <a:p>
          <a:pPr rtl="0"/>
          <a:r>
            <a:rPr lang="en-US" dirty="0" smtClean="0"/>
            <a:t>Sunset </a:t>
          </a:r>
          <a:r>
            <a:rPr lang="en-US" dirty="0" err="1" smtClean="0"/>
            <a:t>PilotWeb</a:t>
          </a:r>
          <a:endParaRPr lang="en-US" dirty="0"/>
        </a:p>
      </dgm:t>
    </dgm:pt>
    <dgm:pt modelId="{C9232C8E-A671-466D-AC0B-406899BBC406}" type="parTrans" cxnId="{62E9F0EF-3FEC-4D4F-B4A1-39867A84988B}">
      <dgm:prSet/>
      <dgm:spPr/>
      <dgm:t>
        <a:bodyPr/>
        <a:lstStyle/>
        <a:p>
          <a:endParaRPr lang="en-US"/>
        </a:p>
      </dgm:t>
    </dgm:pt>
    <dgm:pt modelId="{B674CF3A-CC82-4476-AF11-D3098BB34274}" type="sibTrans" cxnId="{62E9F0EF-3FEC-4D4F-B4A1-39867A84988B}">
      <dgm:prSet/>
      <dgm:spPr/>
      <dgm:t>
        <a:bodyPr/>
        <a:lstStyle/>
        <a:p>
          <a:endParaRPr lang="en-US"/>
        </a:p>
      </dgm:t>
    </dgm:pt>
    <dgm:pt modelId="{D613B132-1C32-4A0D-9FE6-33F2FF8693ED}" type="pres">
      <dgm:prSet presAssocID="{40D321DC-01CB-4969-AF0C-2D0378F68521}" presName="outerComposite" presStyleCnt="0">
        <dgm:presLayoutVars>
          <dgm:chMax val="5"/>
          <dgm:dir/>
          <dgm:resizeHandles val="exact"/>
        </dgm:presLayoutVars>
      </dgm:prSet>
      <dgm:spPr/>
      <dgm:t>
        <a:bodyPr/>
        <a:lstStyle/>
        <a:p>
          <a:endParaRPr lang="en-US"/>
        </a:p>
      </dgm:t>
    </dgm:pt>
    <dgm:pt modelId="{A9CC0591-D285-4F29-BFEF-BB9A2A076612}" type="pres">
      <dgm:prSet presAssocID="{40D321DC-01CB-4969-AF0C-2D0378F68521}" presName="dummyMaxCanvas" presStyleCnt="0">
        <dgm:presLayoutVars/>
      </dgm:prSet>
      <dgm:spPr/>
    </dgm:pt>
    <dgm:pt modelId="{495D2642-7FE3-49FF-A7AC-65E8DD6AA0BD}" type="pres">
      <dgm:prSet presAssocID="{40D321DC-01CB-4969-AF0C-2D0378F68521}" presName="FourNodes_1" presStyleLbl="node1" presStyleIdx="0" presStyleCnt="4">
        <dgm:presLayoutVars>
          <dgm:bulletEnabled val="1"/>
        </dgm:presLayoutVars>
      </dgm:prSet>
      <dgm:spPr/>
      <dgm:t>
        <a:bodyPr/>
        <a:lstStyle/>
        <a:p>
          <a:endParaRPr lang="en-US"/>
        </a:p>
      </dgm:t>
    </dgm:pt>
    <dgm:pt modelId="{3F99C8E1-EFED-4ECA-A134-E2DBAE088EB3}" type="pres">
      <dgm:prSet presAssocID="{40D321DC-01CB-4969-AF0C-2D0378F68521}" presName="FourNodes_2" presStyleLbl="node1" presStyleIdx="1" presStyleCnt="4">
        <dgm:presLayoutVars>
          <dgm:bulletEnabled val="1"/>
        </dgm:presLayoutVars>
      </dgm:prSet>
      <dgm:spPr/>
      <dgm:t>
        <a:bodyPr/>
        <a:lstStyle/>
        <a:p>
          <a:endParaRPr lang="en-US"/>
        </a:p>
      </dgm:t>
    </dgm:pt>
    <dgm:pt modelId="{B28272C1-4A8F-41C9-B8F9-2F2AF4165186}" type="pres">
      <dgm:prSet presAssocID="{40D321DC-01CB-4969-AF0C-2D0378F68521}" presName="FourNodes_3" presStyleLbl="node1" presStyleIdx="2" presStyleCnt="4">
        <dgm:presLayoutVars>
          <dgm:bulletEnabled val="1"/>
        </dgm:presLayoutVars>
      </dgm:prSet>
      <dgm:spPr/>
      <dgm:t>
        <a:bodyPr/>
        <a:lstStyle/>
        <a:p>
          <a:endParaRPr lang="en-US"/>
        </a:p>
      </dgm:t>
    </dgm:pt>
    <dgm:pt modelId="{6ED6DDC2-A7F2-4090-93CE-0E51F2D38086}" type="pres">
      <dgm:prSet presAssocID="{40D321DC-01CB-4969-AF0C-2D0378F68521}" presName="FourNodes_4" presStyleLbl="node1" presStyleIdx="3" presStyleCnt="4">
        <dgm:presLayoutVars>
          <dgm:bulletEnabled val="1"/>
        </dgm:presLayoutVars>
      </dgm:prSet>
      <dgm:spPr/>
      <dgm:t>
        <a:bodyPr/>
        <a:lstStyle/>
        <a:p>
          <a:endParaRPr lang="en-US"/>
        </a:p>
      </dgm:t>
    </dgm:pt>
    <dgm:pt modelId="{0F4153AD-8FD8-4669-B9BF-F35F93706B96}" type="pres">
      <dgm:prSet presAssocID="{40D321DC-01CB-4969-AF0C-2D0378F68521}" presName="FourConn_1-2" presStyleLbl="fgAccFollowNode1" presStyleIdx="0" presStyleCnt="3">
        <dgm:presLayoutVars>
          <dgm:bulletEnabled val="1"/>
        </dgm:presLayoutVars>
      </dgm:prSet>
      <dgm:spPr/>
      <dgm:t>
        <a:bodyPr/>
        <a:lstStyle/>
        <a:p>
          <a:endParaRPr lang="en-US"/>
        </a:p>
      </dgm:t>
    </dgm:pt>
    <dgm:pt modelId="{158248CB-D787-4523-BF93-2F76CAE554DB}" type="pres">
      <dgm:prSet presAssocID="{40D321DC-01CB-4969-AF0C-2D0378F68521}" presName="FourConn_2-3" presStyleLbl="fgAccFollowNode1" presStyleIdx="1" presStyleCnt="3">
        <dgm:presLayoutVars>
          <dgm:bulletEnabled val="1"/>
        </dgm:presLayoutVars>
      </dgm:prSet>
      <dgm:spPr/>
      <dgm:t>
        <a:bodyPr/>
        <a:lstStyle/>
        <a:p>
          <a:endParaRPr lang="en-US"/>
        </a:p>
      </dgm:t>
    </dgm:pt>
    <dgm:pt modelId="{F084EB81-BA4D-4A45-B8B4-DD23D5F6328D}" type="pres">
      <dgm:prSet presAssocID="{40D321DC-01CB-4969-AF0C-2D0378F68521}" presName="FourConn_3-4" presStyleLbl="fgAccFollowNode1" presStyleIdx="2" presStyleCnt="3">
        <dgm:presLayoutVars>
          <dgm:bulletEnabled val="1"/>
        </dgm:presLayoutVars>
      </dgm:prSet>
      <dgm:spPr/>
      <dgm:t>
        <a:bodyPr/>
        <a:lstStyle/>
        <a:p>
          <a:endParaRPr lang="en-US"/>
        </a:p>
      </dgm:t>
    </dgm:pt>
    <dgm:pt modelId="{F18798FB-42FD-4BF9-A02D-DE131A33ADC7}" type="pres">
      <dgm:prSet presAssocID="{40D321DC-01CB-4969-AF0C-2D0378F68521}" presName="FourNodes_1_text" presStyleLbl="node1" presStyleIdx="3" presStyleCnt="4">
        <dgm:presLayoutVars>
          <dgm:bulletEnabled val="1"/>
        </dgm:presLayoutVars>
      </dgm:prSet>
      <dgm:spPr/>
      <dgm:t>
        <a:bodyPr/>
        <a:lstStyle/>
        <a:p>
          <a:endParaRPr lang="en-US"/>
        </a:p>
      </dgm:t>
    </dgm:pt>
    <dgm:pt modelId="{323C66F4-D06D-41ED-B60A-027469E891EB}" type="pres">
      <dgm:prSet presAssocID="{40D321DC-01CB-4969-AF0C-2D0378F68521}" presName="FourNodes_2_text" presStyleLbl="node1" presStyleIdx="3" presStyleCnt="4">
        <dgm:presLayoutVars>
          <dgm:bulletEnabled val="1"/>
        </dgm:presLayoutVars>
      </dgm:prSet>
      <dgm:spPr/>
      <dgm:t>
        <a:bodyPr/>
        <a:lstStyle/>
        <a:p>
          <a:endParaRPr lang="en-US"/>
        </a:p>
      </dgm:t>
    </dgm:pt>
    <dgm:pt modelId="{F9B8A275-B888-418B-B083-3E63639717EF}" type="pres">
      <dgm:prSet presAssocID="{40D321DC-01CB-4969-AF0C-2D0378F68521}" presName="FourNodes_3_text" presStyleLbl="node1" presStyleIdx="3" presStyleCnt="4">
        <dgm:presLayoutVars>
          <dgm:bulletEnabled val="1"/>
        </dgm:presLayoutVars>
      </dgm:prSet>
      <dgm:spPr/>
      <dgm:t>
        <a:bodyPr/>
        <a:lstStyle/>
        <a:p>
          <a:endParaRPr lang="en-US"/>
        </a:p>
      </dgm:t>
    </dgm:pt>
    <dgm:pt modelId="{B39BEC30-02FA-44F1-A010-6310F5762FF8}" type="pres">
      <dgm:prSet presAssocID="{40D321DC-01CB-4969-AF0C-2D0378F68521}" presName="FourNodes_4_text" presStyleLbl="node1" presStyleIdx="3" presStyleCnt="4">
        <dgm:presLayoutVars>
          <dgm:bulletEnabled val="1"/>
        </dgm:presLayoutVars>
      </dgm:prSet>
      <dgm:spPr/>
      <dgm:t>
        <a:bodyPr/>
        <a:lstStyle/>
        <a:p>
          <a:endParaRPr lang="en-US"/>
        </a:p>
      </dgm:t>
    </dgm:pt>
  </dgm:ptLst>
  <dgm:cxnLst>
    <dgm:cxn modelId="{9795A900-E554-4390-B1B8-42E4D752DA40}" srcId="{275DCE64-F7A8-4C1B-BC65-8E155F572BF4}" destId="{C368D451-1879-4344-8EBF-E52F3BC7B742}" srcOrd="1" destOrd="0" parTransId="{BE056576-6B0A-414C-95F2-A0A90F589563}" sibTransId="{7FA0231E-1989-4C64-A38C-41B06CAD8D0D}"/>
    <dgm:cxn modelId="{7F04CDD1-9528-4415-AB92-992459A491B4}" type="presOf" srcId="{78BBA379-E1DD-4C57-AF8F-F54BDC5A7F70}" destId="{495D2642-7FE3-49FF-A7AC-65E8DD6AA0BD}" srcOrd="0" destOrd="3" presId="urn:microsoft.com/office/officeart/2005/8/layout/vProcess5"/>
    <dgm:cxn modelId="{AFD3680B-57DA-4768-BA60-1B8C0890BB35}" type="presOf" srcId="{1934A331-991D-4033-AE63-B7FCC435C16F}" destId="{3F99C8E1-EFED-4ECA-A134-E2DBAE088EB3}" srcOrd="0" destOrd="1" presId="urn:microsoft.com/office/officeart/2005/8/layout/vProcess5"/>
    <dgm:cxn modelId="{8CDD5849-054D-4534-973B-30143AA6EB04}" type="presOf" srcId="{B7EA85BA-D248-46D2-930D-992FA35E44F8}" destId="{495D2642-7FE3-49FF-A7AC-65E8DD6AA0BD}" srcOrd="0" destOrd="2" presId="urn:microsoft.com/office/officeart/2005/8/layout/vProcess5"/>
    <dgm:cxn modelId="{3704C648-161C-48BA-AABD-5748D956887C}" type="presOf" srcId="{3F7E619A-ECA0-410B-85DC-926FE52297A1}" destId="{6ED6DDC2-A7F2-4090-93CE-0E51F2D38086}" srcOrd="0" destOrd="2" presId="urn:microsoft.com/office/officeart/2005/8/layout/vProcess5"/>
    <dgm:cxn modelId="{7A0800D8-3F66-4FCE-9246-81E33A96FA5A}" type="presOf" srcId="{C368D451-1879-4344-8EBF-E52F3BC7B742}" destId="{B28272C1-4A8F-41C9-B8F9-2F2AF4165186}" srcOrd="0" destOrd="2" presId="urn:microsoft.com/office/officeart/2005/8/layout/vProcess5"/>
    <dgm:cxn modelId="{A4C43E9F-9F3C-4F48-9C19-C33E2E636CFC}" type="presOf" srcId="{CB76D6F7-593D-4E01-89C7-280DDE917571}" destId="{F9B8A275-B888-418B-B083-3E63639717EF}" srcOrd="1" destOrd="1" presId="urn:microsoft.com/office/officeart/2005/8/layout/vProcess5"/>
    <dgm:cxn modelId="{AC69CCB5-8A6A-4056-B0C3-904358FAC7B7}" srcId="{275DCE64-F7A8-4C1B-BC65-8E155F572BF4}" destId="{CB76D6F7-593D-4E01-89C7-280DDE917571}" srcOrd="0" destOrd="0" parTransId="{D38F37ED-67CF-49FB-ABFD-15796286D82C}" sibTransId="{87B7A111-D66B-4CC7-80E4-B8E6AAA8B948}"/>
    <dgm:cxn modelId="{D8F5D793-66F2-4BF8-A39D-5FEB96013238}" type="presOf" srcId="{CB76D6F7-593D-4E01-89C7-280DDE917571}" destId="{B28272C1-4A8F-41C9-B8F9-2F2AF4165186}" srcOrd="0" destOrd="1" presId="urn:microsoft.com/office/officeart/2005/8/layout/vProcess5"/>
    <dgm:cxn modelId="{E35AE0A1-2EAF-4D4C-AA2A-AA792C852295}" srcId="{40D321DC-01CB-4969-AF0C-2D0378F68521}" destId="{3AAD54A3-0F77-4307-853A-73295545CE82}" srcOrd="1" destOrd="0" parTransId="{941E4B41-5B9A-416F-BACD-9E6C60A47C02}" sibTransId="{F2D5AD8D-FB44-4C35-8EBE-15333C8E15F9}"/>
    <dgm:cxn modelId="{1CAA30DB-763E-49D0-9F14-97C0EF632424}" type="presOf" srcId="{E125CCFA-FEEE-4FE8-B3B7-BFF545641D7F}" destId="{F18798FB-42FD-4BF9-A02D-DE131A33ADC7}" srcOrd="1" destOrd="1" presId="urn:microsoft.com/office/officeart/2005/8/layout/vProcess5"/>
    <dgm:cxn modelId="{0185D9EF-7285-4378-9E69-F677BCF055EE}" type="presOf" srcId="{78BBA379-E1DD-4C57-AF8F-F54BDC5A7F70}" destId="{F18798FB-42FD-4BF9-A02D-DE131A33ADC7}" srcOrd="1" destOrd="3" presId="urn:microsoft.com/office/officeart/2005/8/layout/vProcess5"/>
    <dgm:cxn modelId="{B4C67A45-A2BA-4E11-AFE8-0BAFF977028F}" srcId="{40D321DC-01CB-4969-AF0C-2D0378F68521}" destId="{AC329588-00D8-450D-9BD7-CDB703CCB343}" srcOrd="0" destOrd="0" parTransId="{6CD7BF48-69F4-435C-88C9-77018761EE50}" sibTransId="{0CF5C6EB-D9DB-4D3B-97BC-ADE7E983549D}"/>
    <dgm:cxn modelId="{52942382-B6B5-45EF-8B82-EC9543B3B7E4}" type="presOf" srcId="{B9B16151-198A-42E0-8EB9-4D87C91FB085}" destId="{F084EB81-BA4D-4A45-B8B4-DD23D5F6328D}" srcOrd="0" destOrd="0" presId="urn:microsoft.com/office/officeart/2005/8/layout/vProcess5"/>
    <dgm:cxn modelId="{D3B9163B-306C-478E-849E-A9A67BE8C1EC}" type="presOf" srcId="{F2D5AD8D-FB44-4C35-8EBE-15333C8E15F9}" destId="{158248CB-D787-4523-BF93-2F76CAE554DB}" srcOrd="0" destOrd="0" presId="urn:microsoft.com/office/officeart/2005/8/layout/vProcess5"/>
    <dgm:cxn modelId="{8B4E7A73-407F-4A99-AEB9-1715115877EB}" type="presOf" srcId="{3F7E619A-ECA0-410B-85DC-926FE52297A1}" destId="{B39BEC30-02FA-44F1-A010-6310F5762FF8}" srcOrd="1" destOrd="2" presId="urn:microsoft.com/office/officeart/2005/8/layout/vProcess5"/>
    <dgm:cxn modelId="{560E254E-590F-442C-A0A8-569CB018AEF9}" type="presOf" srcId="{1934A331-991D-4033-AE63-B7FCC435C16F}" destId="{323C66F4-D06D-41ED-B60A-027469E891EB}" srcOrd="1" destOrd="1" presId="urn:microsoft.com/office/officeart/2005/8/layout/vProcess5"/>
    <dgm:cxn modelId="{E413362B-4ABE-4C23-A564-50E91A32A9A9}" srcId="{40D321DC-01CB-4969-AF0C-2D0378F68521}" destId="{275DCE64-F7A8-4C1B-BC65-8E155F572BF4}" srcOrd="2" destOrd="0" parTransId="{AE1C83F9-7866-4148-941E-B11DF20A3540}" sibTransId="{B9B16151-198A-42E0-8EB9-4D87C91FB085}"/>
    <dgm:cxn modelId="{F397A49A-BE6C-4EFF-97D2-E13211A3FDCE}" srcId="{9FCEAA33-B50E-4CD5-879F-8EC598F0050F}" destId="{C5056FFC-21F5-459C-833C-A22C50A552B2}" srcOrd="0" destOrd="0" parTransId="{D9A865AD-6811-4AEB-B325-6FFEEA623B1C}" sibTransId="{474B16F6-40EB-4413-A8A6-09BE8B3DEA0B}"/>
    <dgm:cxn modelId="{6BB1D75C-36BB-408B-8277-CCF7FFEA8EDA}" srcId="{AC329588-00D8-450D-9BD7-CDB703CCB343}" destId="{78BBA379-E1DD-4C57-AF8F-F54BDC5A7F70}" srcOrd="2" destOrd="0" parTransId="{D839AEE2-0F0E-4C20-A86D-FF09B8B07E67}" sibTransId="{A4B3542E-2957-48A6-8D04-3E1FC9EA9DD1}"/>
    <dgm:cxn modelId="{D2938A97-C510-48B0-8AFE-25AA9C8BA57B}" type="presOf" srcId="{AC329588-00D8-450D-9BD7-CDB703CCB343}" destId="{495D2642-7FE3-49FF-A7AC-65E8DD6AA0BD}" srcOrd="0" destOrd="0" presId="urn:microsoft.com/office/officeart/2005/8/layout/vProcess5"/>
    <dgm:cxn modelId="{383402EE-2B59-4832-9B47-0E405439D03C}" type="presOf" srcId="{9FCEAA33-B50E-4CD5-879F-8EC598F0050F}" destId="{6ED6DDC2-A7F2-4090-93CE-0E51F2D38086}" srcOrd="0" destOrd="0" presId="urn:microsoft.com/office/officeart/2005/8/layout/vProcess5"/>
    <dgm:cxn modelId="{1636F1A6-5F88-461A-90C6-DC23B38CB7AE}" type="presOf" srcId="{40D321DC-01CB-4969-AF0C-2D0378F68521}" destId="{D613B132-1C32-4A0D-9FE6-33F2FF8693ED}" srcOrd="0" destOrd="0" presId="urn:microsoft.com/office/officeart/2005/8/layout/vProcess5"/>
    <dgm:cxn modelId="{FBB178AA-45FB-447B-9C4B-0ED26B0A10E3}" srcId="{40D321DC-01CB-4969-AF0C-2D0378F68521}" destId="{9FCEAA33-B50E-4CD5-879F-8EC598F0050F}" srcOrd="3" destOrd="0" parTransId="{AE3880D0-233E-4A4D-BB25-41AE5628884D}" sibTransId="{A7ADA5C6-F21D-4710-9151-F5A8AC9C3DA7}"/>
    <dgm:cxn modelId="{CB348B62-5EA4-4FAE-8D7A-6AE8809D394D}" type="presOf" srcId="{275DCE64-F7A8-4C1B-BC65-8E155F572BF4}" destId="{B28272C1-4A8F-41C9-B8F9-2F2AF4165186}" srcOrd="0" destOrd="0" presId="urn:microsoft.com/office/officeart/2005/8/layout/vProcess5"/>
    <dgm:cxn modelId="{10C3AB7B-91C5-4EA3-839F-EC7C4160C2BF}" srcId="{AC329588-00D8-450D-9BD7-CDB703CCB343}" destId="{E125CCFA-FEEE-4FE8-B3B7-BFF545641D7F}" srcOrd="0" destOrd="0" parTransId="{16A54954-6FBA-4D4D-98B6-432AE9B96BFE}" sibTransId="{0D13232C-4659-4143-AEC4-8017065D26F3}"/>
    <dgm:cxn modelId="{1B7B97CE-E802-4B53-806F-64CA7AFD3F5E}" type="presOf" srcId="{C368D451-1879-4344-8EBF-E52F3BC7B742}" destId="{F9B8A275-B888-418B-B083-3E63639717EF}" srcOrd="1" destOrd="2" presId="urn:microsoft.com/office/officeart/2005/8/layout/vProcess5"/>
    <dgm:cxn modelId="{62E9F0EF-3FEC-4D4F-B4A1-39867A84988B}" srcId="{9FCEAA33-B50E-4CD5-879F-8EC598F0050F}" destId="{3F7E619A-ECA0-410B-85DC-926FE52297A1}" srcOrd="1" destOrd="0" parTransId="{C9232C8E-A671-466D-AC0B-406899BBC406}" sibTransId="{B674CF3A-CC82-4476-AF11-D3098BB34274}"/>
    <dgm:cxn modelId="{6243999A-3B5D-4EBC-90BC-5E18557E3AA8}" type="presOf" srcId="{3AAD54A3-0F77-4307-853A-73295545CE82}" destId="{3F99C8E1-EFED-4ECA-A134-E2DBAE088EB3}" srcOrd="0" destOrd="0" presId="urn:microsoft.com/office/officeart/2005/8/layout/vProcess5"/>
    <dgm:cxn modelId="{5D7EB4AE-AC9B-41F3-B18D-B8C7EDD93AD0}" type="presOf" srcId="{C5056FFC-21F5-459C-833C-A22C50A552B2}" destId="{B39BEC30-02FA-44F1-A010-6310F5762FF8}" srcOrd="1" destOrd="1" presId="urn:microsoft.com/office/officeart/2005/8/layout/vProcess5"/>
    <dgm:cxn modelId="{78E202D3-2877-4114-A304-121CA9A4B52E}" type="presOf" srcId="{AC329588-00D8-450D-9BD7-CDB703CCB343}" destId="{F18798FB-42FD-4BF9-A02D-DE131A33ADC7}" srcOrd="1" destOrd="0" presId="urn:microsoft.com/office/officeart/2005/8/layout/vProcess5"/>
    <dgm:cxn modelId="{931CCEC2-BE67-423F-8451-3017A5032D24}" type="presOf" srcId="{9FCEAA33-B50E-4CD5-879F-8EC598F0050F}" destId="{B39BEC30-02FA-44F1-A010-6310F5762FF8}" srcOrd="1" destOrd="0" presId="urn:microsoft.com/office/officeart/2005/8/layout/vProcess5"/>
    <dgm:cxn modelId="{5324B802-8844-447F-A6B1-DBDF04192AB1}" srcId="{3AAD54A3-0F77-4307-853A-73295545CE82}" destId="{1934A331-991D-4033-AE63-B7FCC435C16F}" srcOrd="0" destOrd="0" parTransId="{42140716-542E-477F-AC7B-7C810ED08093}" sibTransId="{F97CFEF5-58BB-443C-B601-19BF7227C6DB}"/>
    <dgm:cxn modelId="{C73036B3-753A-41C3-A76C-D00B78D47769}" type="presOf" srcId="{C5056FFC-21F5-459C-833C-A22C50A552B2}" destId="{6ED6DDC2-A7F2-4090-93CE-0E51F2D38086}" srcOrd="0" destOrd="1" presId="urn:microsoft.com/office/officeart/2005/8/layout/vProcess5"/>
    <dgm:cxn modelId="{9C37EB7C-9092-42F3-AEF4-1FAB114F06BD}" type="presOf" srcId="{275DCE64-F7A8-4C1B-BC65-8E155F572BF4}" destId="{F9B8A275-B888-418B-B083-3E63639717EF}" srcOrd="1" destOrd="0" presId="urn:microsoft.com/office/officeart/2005/8/layout/vProcess5"/>
    <dgm:cxn modelId="{8F4E4852-1C33-49CB-9FB3-23E7F2C2F31F}" type="presOf" srcId="{3AAD54A3-0F77-4307-853A-73295545CE82}" destId="{323C66F4-D06D-41ED-B60A-027469E891EB}" srcOrd="1" destOrd="0" presId="urn:microsoft.com/office/officeart/2005/8/layout/vProcess5"/>
    <dgm:cxn modelId="{489C6325-8B73-46A9-8D5F-DFEABA5CAC07}" type="presOf" srcId="{0CF5C6EB-D9DB-4D3B-97BC-ADE7E983549D}" destId="{0F4153AD-8FD8-4669-B9BF-F35F93706B96}" srcOrd="0" destOrd="0" presId="urn:microsoft.com/office/officeart/2005/8/layout/vProcess5"/>
    <dgm:cxn modelId="{4FCA492D-5760-4A73-B742-E172AE68A6C6}" type="presOf" srcId="{B7EA85BA-D248-46D2-930D-992FA35E44F8}" destId="{F18798FB-42FD-4BF9-A02D-DE131A33ADC7}" srcOrd="1" destOrd="2" presId="urn:microsoft.com/office/officeart/2005/8/layout/vProcess5"/>
    <dgm:cxn modelId="{7A207BF4-32C4-4FD6-B530-831291042F39}" type="presOf" srcId="{E125CCFA-FEEE-4FE8-B3B7-BFF545641D7F}" destId="{495D2642-7FE3-49FF-A7AC-65E8DD6AA0BD}" srcOrd="0" destOrd="1" presId="urn:microsoft.com/office/officeart/2005/8/layout/vProcess5"/>
    <dgm:cxn modelId="{2B82891B-1A3F-465B-A6B1-523DD02A43A1}" srcId="{AC329588-00D8-450D-9BD7-CDB703CCB343}" destId="{B7EA85BA-D248-46D2-930D-992FA35E44F8}" srcOrd="1" destOrd="0" parTransId="{3FAAB17A-5912-464C-9C3D-A1D3647210F8}" sibTransId="{33D73559-3ED1-4C32-986A-5BC022EBD260}"/>
    <dgm:cxn modelId="{CDA47062-5E2C-4782-B5B8-D01769D91E07}" type="presParOf" srcId="{D613B132-1C32-4A0D-9FE6-33F2FF8693ED}" destId="{A9CC0591-D285-4F29-BFEF-BB9A2A076612}" srcOrd="0" destOrd="0" presId="urn:microsoft.com/office/officeart/2005/8/layout/vProcess5"/>
    <dgm:cxn modelId="{D4C77785-6ED6-4F9D-9122-9728ED8E8458}" type="presParOf" srcId="{D613B132-1C32-4A0D-9FE6-33F2FF8693ED}" destId="{495D2642-7FE3-49FF-A7AC-65E8DD6AA0BD}" srcOrd="1" destOrd="0" presId="urn:microsoft.com/office/officeart/2005/8/layout/vProcess5"/>
    <dgm:cxn modelId="{85B77ED8-B27E-4882-B3A2-8E22FE720BBE}" type="presParOf" srcId="{D613B132-1C32-4A0D-9FE6-33F2FF8693ED}" destId="{3F99C8E1-EFED-4ECA-A134-E2DBAE088EB3}" srcOrd="2" destOrd="0" presId="urn:microsoft.com/office/officeart/2005/8/layout/vProcess5"/>
    <dgm:cxn modelId="{1B597BE7-DE40-43B3-BBB4-491AC2D86031}" type="presParOf" srcId="{D613B132-1C32-4A0D-9FE6-33F2FF8693ED}" destId="{B28272C1-4A8F-41C9-B8F9-2F2AF4165186}" srcOrd="3" destOrd="0" presId="urn:microsoft.com/office/officeart/2005/8/layout/vProcess5"/>
    <dgm:cxn modelId="{AFFD87D4-98FF-49BD-8699-0D7BCE554FB5}" type="presParOf" srcId="{D613B132-1C32-4A0D-9FE6-33F2FF8693ED}" destId="{6ED6DDC2-A7F2-4090-93CE-0E51F2D38086}" srcOrd="4" destOrd="0" presId="urn:microsoft.com/office/officeart/2005/8/layout/vProcess5"/>
    <dgm:cxn modelId="{DEE7EAAB-91CA-4EEA-B861-0CE5D4608BE1}" type="presParOf" srcId="{D613B132-1C32-4A0D-9FE6-33F2FF8693ED}" destId="{0F4153AD-8FD8-4669-B9BF-F35F93706B96}" srcOrd="5" destOrd="0" presId="urn:microsoft.com/office/officeart/2005/8/layout/vProcess5"/>
    <dgm:cxn modelId="{A6A604FE-987E-458F-85CB-CDA348133253}" type="presParOf" srcId="{D613B132-1C32-4A0D-9FE6-33F2FF8693ED}" destId="{158248CB-D787-4523-BF93-2F76CAE554DB}" srcOrd="6" destOrd="0" presId="urn:microsoft.com/office/officeart/2005/8/layout/vProcess5"/>
    <dgm:cxn modelId="{CE37B9A8-40A3-41B4-A7D3-05390B08BA22}" type="presParOf" srcId="{D613B132-1C32-4A0D-9FE6-33F2FF8693ED}" destId="{F084EB81-BA4D-4A45-B8B4-DD23D5F6328D}" srcOrd="7" destOrd="0" presId="urn:microsoft.com/office/officeart/2005/8/layout/vProcess5"/>
    <dgm:cxn modelId="{26565BDE-5CF4-4FFF-8255-1B2AC3A8805A}" type="presParOf" srcId="{D613B132-1C32-4A0D-9FE6-33F2FF8693ED}" destId="{F18798FB-42FD-4BF9-A02D-DE131A33ADC7}" srcOrd="8" destOrd="0" presId="urn:microsoft.com/office/officeart/2005/8/layout/vProcess5"/>
    <dgm:cxn modelId="{75A8F209-326A-4F4D-A96C-10A0ED8FF783}" type="presParOf" srcId="{D613B132-1C32-4A0D-9FE6-33F2FF8693ED}" destId="{323C66F4-D06D-41ED-B60A-027469E891EB}" srcOrd="9" destOrd="0" presId="urn:microsoft.com/office/officeart/2005/8/layout/vProcess5"/>
    <dgm:cxn modelId="{7D6417F7-D5AC-4DE0-93C8-5922BB425F82}" type="presParOf" srcId="{D613B132-1C32-4A0D-9FE6-33F2FF8693ED}" destId="{F9B8A275-B888-418B-B083-3E63639717EF}" srcOrd="10" destOrd="0" presId="urn:microsoft.com/office/officeart/2005/8/layout/vProcess5"/>
    <dgm:cxn modelId="{F32C26D1-40E4-45BF-B05B-881825BD656C}" type="presParOf" srcId="{D613B132-1C32-4A0D-9FE6-33F2FF8693ED}" destId="{B39BEC30-02FA-44F1-A010-6310F5762F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D486E8-0E79-43C1-903A-EAFA23818C49}"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A2F66CF6-7DFC-4111-8E7E-802F43C8109F}">
      <dgm:prSet custT="1"/>
      <dgm:spPr/>
      <dgm:t>
        <a:bodyPr/>
        <a:lstStyle/>
        <a:p>
          <a:pPr rtl="0"/>
          <a:r>
            <a:rPr lang="en-US" sz="2400" b="1" dirty="0" smtClean="0"/>
            <a:t>Implement </a:t>
          </a:r>
          <a:r>
            <a:rPr lang="en-US" sz="2400" b="1" dirty="0" err="1" smtClean="0"/>
            <a:t>PilotWeb</a:t>
          </a:r>
          <a:r>
            <a:rPr lang="en-US" sz="2400" b="1" dirty="0" smtClean="0"/>
            <a:t> Functionality </a:t>
          </a:r>
          <a:endParaRPr lang="en-US" sz="2400" dirty="0"/>
        </a:p>
      </dgm:t>
    </dgm:pt>
    <dgm:pt modelId="{2AAE7FF1-CC00-4FA4-95B3-C2C6EC684791}" type="parTrans" cxnId="{67968115-1EFF-47EF-9804-A586EC0EAC8C}">
      <dgm:prSet/>
      <dgm:spPr/>
      <dgm:t>
        <a:bodyPr/>
        <a:lstStyle/>
        <a:p>
          <a:endParaRPr lang="en-US"/>
        </a:p>
      </dgm:t>
    </dgm:pt>
    <dgm:pt modelId="{195D2A64-35E8-49FF-AA93-BC17468655CD}" type="sibTrans" cxnId="{67968115-1EFF-47EF-9804-A586EC0EAC8C}">
      <dgm:prSet/>
      <dgm:spPr/>
      <dgm:t>
        <a:bodyPr/>
        <a:lstStyle/>
        <a:p>
          <a:endParaRPr lang="en-US"/>
        </a:p>
      </dgm:t>
    </dgm:pt>
    <dgm:pt modelId="{D1959807-C5B4-47D0-B149-0C22FD4FBB0F}">
      <dgm:prSet custT="1"/>
      <dgm:spPr/>
      <dgm:t>
        <a:bodyPr/>
        <a:lstStyle/>
        <a:p>
          <a:pPr rtl="0"/>
          <a:r>
            <a:rPr lang="en-US" sz="2400" b="1" dirty="0" smtClean="0"/>
            <a:t>Sunset </a:t>
          </a:r>
          <a:r>
            <a:rPr lang="en-US" sz="2400" b="1" dirty="0" err="1" smtClean="0"/>
            <a:t>PilotWeb</a:t>
          </a:r>
          <a:endParaRPr lang="en-US" sz="2400" dirty="0"/>
        </a:p>
      </dgm:t>
    </dgm:pt>
    <dgm:pt modelId="{F09D8B7D-0B7D-4ADE-8FCD-18F044BD66E3}" type="parTrans" cxnId="{A1BBD4F7-F556-4E56-8054-1043A1348A32}">
      <dgm:prSet/>
      <dgm:spPr/>
      <dgm:t>
        <a:bodyPr/>
        <a:lstStyle/>
        <a:p>
          <a:endParaRPr lang="en-US"/>
        </a:p>
      </dgm:t>
    </dgm:pt>
    <dgm:pt modelId="{8ACED63B-48DF-44C1-A0E7-5753E95521AC}" type="sibTrans" cxnId="{A1BBD4F7-F556-4E56-8054-1043A1348A32}">
      <dgm:prSet/>
      <dgm:spPr/>
      <dgm:t>
        <a:bodyPr/>
        <a:lstStyle/>
        <a:p>
          <a:endParaRPr lang="en-US"/>
        </a:p>
      </dgm:t>
    </dgm:pt>
    <dgm:pt modelId="{7A38A68D-97C4-4854-8515-E024B6945DDB}" type="pres">
      <dgm:prSet presAssocID="{C8D486E8-0E79-43C1-903A-EAFA23818C49}" presName="Name0" presStyleCnt="0">
        <dgm:presLayoutVars>
          <dgm:dir/>
          <dgm:animLvl val="lvl"/>
          <dgm:resizeHandles val="exact"/>
        </dgm:presLayoutVars>
      </dgm:prSet>
      <dgm:spPr/>
      <dgm:t>
        <a:bodyPr/>
        <a:lstStyle/>
        <a:p>
          <a:endParaRPr lang="en-US"/>
        </a:p>
      </dgm:t>
    </dgm:pt>
    <dgm:pt modelId="{3C7D4F96-1ADA-498B-8015-04C59FF44EAD}" type="pres">
      <dgm:prSet presAssocID="{A2F66CF6-7DFC-4111-8E7E-802F43C8109F}" presName="parTxOnly" presStyleLbl="node1" presStyleIdx="0" presStyleCnt="2">
        <dgm:presLayoutVars>
          <dgm:chMax val="0"/>
          <dgm:chPref val="0"/>
          <dgm:bulletEnabled val="1"/>
        </dgm:presLayoutVars>
      </dgm:prSet>
      <dgm:spPr/>
      <dgm:t>
        <a:bodyPr/>
        <a:lstStyle/>
        <a:p>
          <a:endParaRPr lang="en-US"/>
        </a:p>
      </dgm:t>
    </dgm:pt>
    <dgm:pt modelId="{A396DF2B-2293-49A3-998D-BEE3343D6FE8}" type="pres">
      <dgm:prSet presAssocID="{195D2A64-35E8-49FF-AA93-BC17468655CD}" presName="parTxOnlySpace" presStyleCnt="0"/>
      <dgm:spPr/>
    </dgm:pt>
    <dgm:pt modelId="{1BB42E7F-060E-482A-9AD7-B2B859FBFD86}" type="pres">
      <dgm:prSet presAssocID="{D1959807-C5B4-47D0-B149-0C22FD4FBB0F}" presName="parTxOnly" presStyleLbl="node1" presStyleIdx="1" presStyleCnt="2">
        <dgm:presLayoutVars>
          <dgm:chMax val="0"/>
          <dgm:chPref val="0"/>
          <dgm:bulletEnabled val="1"/>
        </dgm:presLayoutVars>
      </dgm:prSet>
      <dgm:spPr/>
      <dgm:t>
        <a:bodyPr/>
        <a:lstStyle/>
        <a:p>
          <a:endParaRPr lang="en-US"/>
        </a:p>
      </dgm:t>
    </dgm:pt>
  </dgm:ptLst>
  <dgm:cxnLst>
    <dgm:cxn modelId="{C6A11B96-6368-4D8D-A953-DBC624EBF907}" type="presOf" srcId="{C8D486E8-0E79-43C1-903A-EAFA23818C49}" destId="{7A38A68D-97C4-4854-8515-E024B6945DDB}" srcOrd="0" destOrd="0" presId="urn:microsoft.com/office/officeart/2005/8/layout/chevron1"/>
    <dgm:cxn modelId="{67968115-1EFF-47EF-9804-A586EC0EAC8C}" srcId="{C8D486E8-0E79-43C1-903A-EAFA23818C49}" destId="{A2F66CF6-7DFC-4111-8E7E-802F43C8109F}" srcOrd="0" destOrd="0" parTransId="{2AAE7FF1-CC00-4FA4-95B3-C2C6EC684791}" sibTransId="{195D2A64-35E8-49FF-AA93-BC17468655CD}"/>
    <dgm:cxn modelId="{DB088C8D-66E3-469E-8B55-CEFCA5511219}" type="presOf" srcId="{D1959807-C5B4-47D0-B149-0C22FD4FBB0F}" destId="{1BB42E7F-060E-482A-9AD7-B2B859FBFD86}" srcOrd="0" destOrd="0" presId="urn:microsoft.com/office/officeart/2005/8/layout/chevron1"/>
    <dgm:cxn modelId="{A1BBD4F7-F556-4E56-8054-1043A1348A32}" srcId="{C8D486E8-0E79-43C1-903A-EAFA23818C49}" destId="{D1959807-C5B4-47D0-B149-0C22FD4FBB0F}" srcOrd="1" destOrd="0" parTransId="{F09D8B7D-0B7D-4ADE-8FCD-18F044BD66E3}" sibTransId="{8ACED63B-48DF-44C1-A0E7-5753E95521AC}"/>
    <dgm:cxn modelId="{F8A35B45-C092-4FD4-AC0E-36BAD82C6D76}" type="presOf" srcId="{A2F66CF6-7DFC-4111-8E7E-802F43C8109F}" destId="{3C7D4F96-1ADA-498B-8015-04C59FF44EAD}" srcOrd="0" destOrd="0" presId="urn:microsoft.com/office/officeart/2005/8/layout/chevron1"/>
    <dgm:cxn modelId="{7B86EA0B-FD0A-4F33-BBB9-87CFEBF6CC01}" type="presParOf" srcId="{7A38A68D-97C4-4854-8515-E024B6945DDB}" destId="{3C7D4F96-1ADA-498B-8015-04C59FF44EAD}" srcOrd="0" destOrd="0" presId="urn:microsoft.com/office/officeart/2005/8/layout/chevron1"/>
    <dgm:cxn modelId="{7867A44B-FA40-48F6-961C-738BECD2D513}" type="presParOf" srcId="{7A38A68D-97C4-4854-8515-E024B6945DDB}" destId="{A396DF2B-2293-49A3-998D-BEE3343D6FE8}" srcOrd="1" destOrd="0" presId="urn:microsoft.com/office/officeart/2005/8/layout/chevron1"/>
    <dgm:cxn modelId="{BD1FBDDA-C67C-404B-9601-E6FE7BAE09BF}" type="presParOf" srcId="{7A38A68D-97C4-4854-8515-E024B6945DDB}" destId="{1BB42E7F-060E-482A-9AD7-B2B859FBFD86}"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F3AA2-1483-430F-BEA7-33FF7E82FCBE}">
      <dsp:nvSpPr>
        <dsp:cNvPr id="0" name=""/>
        <dsp:cNvSpPr/>
      </dsp:nvSpPr>
      <dsp:spPr>
        <a:xfrm>
          <a:off x="0" y="76200"/>
          <a:ext cx="3352800" cy="7457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Specific Search/Filter Recommendations:</a:t>
          </a:r>
          <a:endParaRPr lang="en-US" sz="1800" kern="1200" dirty="0"/>
        </a:p>
      </dsp:txBody>
      <dsp:txXfrm>
        <a:off x="36405" y="112605"/>
        <a:ext cx="3279990" cy="672945"/>
      </dsp:txXfrm>
    </dsp:sp>
    <dsp:sp modelId="{115FE466-49AC-4ADF-9CA3-FD89C1EA2400}">
      <dsp:nvSpPr>
        <dsp:cNvPr id="0" name=""/>
        <dsp:cNvSpPr/>
      </dsp:nvSpPr>
      <dsp:spPr>
        <a:xfrm>
          <a:off x="0" y="821956"/>
          <a:ext cx="3352800"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51"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Search by Flight Plan</a:t>
          </a:r>
          <a:endParaRPr lang="en-US" sz="1400" kern="1200" dirty="0"/>
        </a:p>
        <a:p>
          <a:pPr marL="114300" lvl="1" indent="-114300" algn="l" defTabSz="622300" rtl="0">
            <a:lnSpc>
              <a:spcPct val="90000"/>
            </a:lnSpc>
            <a:spcBef>
              <a:spcPct val="0"/>
            </a:spcBef>
            <a:spcAft>
              <a:spcPct val="20000"/>
            </a:spcAft>
            <a:buChar char="••"/>
          </a:pPr>
          <a:r>
            <a:rPr lang="en-US" sz="1400" kern="1200" smtClean="0"/>
            <a:t>Search by Effective Dates and Times</a:t>
          </a:r>
          <a:endParaRPr lang="en-US" sz="1400" kern="1200"/>
        </a:p>
        <a:p>
          <a:pPr marL="114300" lvl="1" indent="-114300" algn="l" defTabSz="622300" rtl="0">
            <a:lnSpc>
              <a:spcPct val="90000"/>
            </a:lnSpc>
            <a:spcBef>
              <a:spcPct val="0"/>
            </a:spcBef>
            <a:spcAft>
              <a:spcPct val="20000"/>
            </a:spcAft>
            <a:buChar char="••"/>
          </a:pPr>
          <a:r>
            <a:rPr lang="en-US" sz="1400" kern="1200" smtClean="0"/>
            <a:t>Filter by Keywords</a:t>
          </a:r>
          <a:endParaRPr lang="en-US" sz="1400" kern="1200"/>
        </a:p>
        <a:p>
          <a:pPr marL="114300" lvl="1" indent="-114300" algn="l" defTabSz="622300" rtl="0">
            <a:lnSpc>
              <a:spcPct val="90000"/>
            </a:lnSpc>
            <a:spcBef>
              <a:spcPct val="0"/>
            </a:spcBef>
            <a:spcAft>
              <a:spcPct val="20000"/>
            </a:spcAft>
            <a:buChar char="••"/>
          </a:pPr>
          <a:r>
            <a:rPr lang="en-US" sz="1400" kern="1200" smtClean="0"/>
            <a:t>Filter for Procedure Type</a:t>
          </a:r>
          <a:endParaRPr lang="en-US" sz="1400" kern="1200"/>
        </a:p>
        <a:p>
          <a:pPr marL="114300" lvl="1" indent="-114300" algn="l" defTabSz="622300" rtl="0">
            <a:lnSpc>
              <a:spcPct val="90000"/>
            </a:lnSpc>
            <a:spcBef>
              <a:spcPct val="0"/>
            </a:spcBef>
            <a:spcAft>
              <a:spcPct val="20000"/>
            </a:spcAft>
            <a:buChar char="••"/>
          </a:pPr>
          <a:r>
            <a:rPr lang="en-US" sz="1400" kern="1200" smtClean="0"/>
            <a:t>Filter by Runway Characteristics</a:t>
          </a:r>
          <a:endParaRPr lang="en-US" sz="1400" kern="1200"/>
        </a:p>
        <a:p>
          <a:pPr marL="114300" lvl="1" indent="-114300" algn="l" defTabSz="622300" rtl="0">
            <a:lnSpc>
              <a:spcPct val="90000"/>
            </a:lnSpc>
            <a:spcBef>
              <a:spcPct val="0"/>
            </a:spcBef>
            <a:spcAft>
              <a:spcPct val="20000"/>
            </a:spcAft>
            <a:buChar char="••"/>
          </a:pPr>
          <a:r>
            <a:rPr lang="en-US" sz="1400" kern="1200" dirty="0" smtClean="0"/>
            <a:t>Append Specific Airports</a:t>
          </a:r>
          <a:endParaRPr lang="en-US" sz="1400" kern="1200" dirty="0"/>
        </a:p>
      </dsp:txBody>
      <dsp:txXfrm>
        <a:off x="0" y="821956"/>
        <a:ext cx="3352800" cy="1378620"/>
      </dsp:txXfrm>
    </dsp:sp>
    <dsp:sp modelId="{FA5161CD-3145-4577-87F9-165F4A075523}">
      <dsp:nvSpPr>
        <dsp:cNvPr id="0" name=""/>
        <dsp:cNvSpPr/>
      </dsp:nvSpPr>
      <dsp:spPr>
        <a:xfrm>
          <a:off x="0" y="2200576"/>
          <a:ext cx="3352800" cy="6949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t>Additional Recommendations:</a:t>
          </a:r>
          <a:endParaRPr lang="en-US" sz="1800" kern="1200"/>
        </a:p>
      </dsp:txBody>
      <dsp:txXfrm>
        <a:off x="33926" y="2234502"/>
        <a:ext cx="3284948" cy="627128"/>
      </dsp:txXfrm>
    </dsp:sp>
    <dsp:sp modelId="{8F4EC95B-6860-4487-A596-466E423514C8}">
      <dsp:nvSpPr>
        <dsp:cNvPr id="0" name=""/>
        <dsp:cNvSpPr/>
      </dsp:nvSpPr>
      <dsp:spPr>
        <a:xfrm>
          <a:off x="0" y="2895556"/>
          <a:ext cx="3352800" cy="109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51"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smtClean="0"/>
            <a:t>Search multiple keywords</a:t>
          </a:r>
          <a:endParaRPr lang="en-US" sz="1400" kern="1200"/>
        </a:p>
        <a:p>
          <a:pPr marL="114300" lvl="1" indent="-114300" algn="l" defTabSz="622300" rtl="0">
            <a:lnSpc>
              <a:spcPct val="90000"/>
            </a:lnSpc>
            <a:spcBef>
              <a:spcPct val="0"/>
            </a:spcBef>
            <a:spcAft>
              <a:spcPct val="20000"/>
            </a:spcAft>
            <a:buChar char="••"/>
          </a:pPr>
          <a:r>
            <a:rPr lang="en-US" sz="1400" kern="1200" smtClean="0"/>
            <a:t>Filters include/exclude the filter term</a:t>
          </a:r>
          <a:endParaRPr lang="en-US" sz="1400" kern="1200"/>
        </a:p>
        <a:p>
          <a:pPr marL="114300" lvl="1" indent="-114300" algn="l" defTabSz="622300" rtl="0">
            <a:lnSpc>
              <a:spcPct val="90000"/>
            </a:lnSpc>
            <a:spcBef>
              <a:spcPct val="0"/>
            </a:spcBef>
            <a:spcAft>
              <a:spcPct val="20000"/>
            </a:spcAft>
            <a:buChar char="••"/>
          </a:pPr>
          <a:r>
            <a:rPr lang="en-US" sz="1400" kern="1200" smtClean="0"/>
            <a:t>Create personalized accounts</a:t>
          </a:r>
          <a:endParaRPr lang="en-US" sz="1400" kern="1200"/>
        </a:p>
        <a:p>
          <a:pPr marL="114300" lvl="1" indent="-114300" algn="l" defTabSz="622300" rtl="0">
            <a:lnSpc>
              <a:spcPct val="90000"/>
            </a:lnSpc>
            <a:spcBef>
              <a:spcPct val="0"/>
            </a:spcBef>
            <a:spcAft>
              <a:spcPct val="20000"/>
            </a:spcAft>
            <a:buChar char="••"/>
          </a:pPr>
          <a:r>
            <a:rPr lang="en-US" sz="1400" kern="1200" smtClean="0"/>
            <a:t>Consolidate into one FAA NOTAM website</a:t>
          </a:r>
          <a:endParaRPr lang="en-US" sz="1400" kern="1200"/>
        </a:p>
      </dsp:txBody>
      <dsp:txXfrm>
        <a:off x="0" y="2895556"/>
        <a:ext cx="3352800" cy="1099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65626-7D0E-470A-B56F-E364E5033A68}">
      <dsp:nvSpPr>
        <dsp:cNvPr id="0" name=""/>
        <dsp:cNvSpPr/>
      </dsp:nvSpPr>
      <dsp:spPr>
        <a:xfrm rot="5400000">
          <a:off x="-198953" y="203176"/>
          <a:ext cx="1326356" cy="92844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smtClean="0"/>
            <a:t>Phase 1</a:t>
          </a:r>
          <a:endParaRPr lang="en-US" sz="1800" kern="1200"/>
        </a:p>
      </dsp:txBody>
      <dsp:txXfrm rot="-5400000">
        <a:off x="1" y="468448"/>
        <a:ext cx="928449" cy="397907"/>
      </dsp:txXfrm>
    </dsp:sp>
    <dsp:sp modelId="{0AC87B44-8B3C-4946-A524-748C0C4B4C82}">
      <dsp:nvSpPr>
        <dsp:cNvPr id="0" name=""/>
        <dsp:cNvSpPr/>
      </dsp:nvSpPr>
      <dsp:spPr>
        <a:xfrm rot="5400000">
          <a:off x="4058265" y="-3125593"/>
          <a:ext cx="862131" cy="712176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smtClean="0"/>
            <a:t>Route of Flight Query</a:t>
          </a:r>
          <a:endParaRPr lang="en-US" sz="1700" kern="1200" dirty="0"/>
        </a:p>
        <a:p>
          <a:pPr marL="171450" lvl="1" indent="-171450" algn="l" defTabSz="755650" rtl="0">
            <a:lnSpc>
              <a:spcPct val="90000"/>
            </a:lnSpc>
            <a:spcBef>
              <a:spcPct val="0"/>
            </a:spcBef>
            <a:spcAft>
              <a:spcPct val="15000"/>
            </a:spcAft>
            <a:buChar char="••"/>
          </a:pPr>
          <a:r>
            <a:rPr lang="en-US" sz="1700" kern="1200" dirty="0" smtClean="0"/>
            <a:t>New Filters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User Interface (UI) Update</a:t>
          </a:r>
          <a:endParaRPr lang="en-US" sz="1700" kern="1200" dirty="0"/>
        </a:p>
      </dsp:txBody>
      <dsp:txXfrm rot="-5400000">
        <a:off x="928449" y="46309"/>
        <a:ext cx="7079677" cy="777959"/>
      </dsp:txXfrm>
    </dsp:sp>
    <dsp:sp modelId="{63BAE212-B92A-44ED-B622-2725EF5B1A37}">
      <dsp:nvSpPr>
        <dsp:cNvPr id="0" name=""/>
        <dsp:cNvSpPr/>
      </dsp:nvSpPr>
      <dsp:spPr>
        <a:xfrm rot="5400000">
          <a:off x="-198953" y="1383842"/>
          <a:ext cx="1326356" cy="92844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smtClean="0"/>
            <a:t>Phase 2</a:t>
          </a:r>
          <a:endParaRPr lang="en-US" sz="1800" kern="1200"/>
        </a:p>
      </dsp:txBody>
      <dsp:txXfrm rot="-5400000">
        <a:off x="1" y="1649114"/>
        <a:ext cx="928449" cy="397907"/>
      </dsp:txXfrm>
    </dsp:sp>
    <dsp:sp modelId="{E4D08205-2769-4F8F-BBD6-5E51AC5AF68D}">
      <dsp:nvSpPr>
        <dsp:cNvPr id="0" name=""/>
        <dsp:cNvSpPr/>
      </dsp:nvSpPr>
      <dsp:spPr>
        <a:xfrm rot="5400000">
          <a:off x="4058265" y="-1944927"/>
          <a:ext cx="862131" cy="712176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smtClean="0"/>
            <a:t>User Profiles</a:t>
          </a:r>
          <a:endParaRPr lang="en-US" sz="1700" kern="1200" dirty="0"/>
        </a:p>
      </dsp:txBody>
      <dsp:txXfrm rot="-5400000">
        <a:off x="928449" y="1226975"/>
        <a:ext cx="7079677" cy="777959"/>
      </dsp:txXfrm>
    </dsp:sp>
    <dsp:sp modelId="{7151FC58-1855-45CA-9AB1-B0F0C35C470D}">
      <dsp:nvSpPr>
        <dsp:cNvPr id="0" name=""/>
        <dsp:cNvSpPr/>
      </dsp:nvSpPr>
      <dsp:spPr>
        <a:xfrm rot="5400000">
          <a:off x="-198953" y="2564508"/>
          <a:ext cx="1326356" cy="92844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smtClean="0"/>
            <a:t>Phase 3</a:t>
          </a:r>
          <a:endParaRPr lang="en-US" sz="1800" kern="1200"/>
        </a:p>
      </dsp:txBody>
      <dsp:txXfrm rot="-5400000">
        <a:off x="1" y="2829780"/>
        <a:ext cx="928449" cy="397907"/>
      </dsp:txXfrm>
    </dsp:sp>
    <dsp:sp modelId="{23922E5E-24F1-48B4-94F3-44914DFEEFAE}">
      <dsp:nvSpPr>
        <dsp:cNvPr id="0" name=""/>
        <dsp:cNvSpPr/>
      </dsp:nvSpPr>
      <dsp:spPr>
        <a:xfrm rot="5400000">
          <a:off x="4058265" y="-764261"/>
          <a:ext cx="862131" cy="712176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User Profile Enhancements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Filter Enhancements</a:t>
          </a:r>
          <a:endParaRPr lang="en-US" sz="1700" kern="1200" dirty="0"/>
        </a:p>
      </dsp:txBody>
      <dsp:txXfrm rot="-5400000">
        <a:off x="928449" y="2407641"/>
        <a:ext cx="7079677" cy="777959"/>
      </dsp:txXfrm>
    </dsp:sp>
    <dsp:sp modelId="{81F1B6E2-AB85-4B19-9E93-A40C8BACA8C8}">
      <dsp:nvSpPr>
        <dsp:cNvPr id="0" name=""/>
        <dsp:cNvSpPr/>
      </dsp:nvSpPr>
      <dsp:spPr>
        <a:xfrm rot="5400000">
          <a:off x="-198953" y="3745174"/>
          <a:ext cx="1326356" cy="92844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smtClean="0"/>
            <a:t>Phase 4</a:t>
          </a:r>
          <a:endParaRPr lang="en-US" sz="1800" kern="1200"/>
        </a:p>
      </dsp:txBody>
      <dsp:txXfrm rot="-5400000">
        <a:off x="1" y="4010446"/>
        <a:ext cx="928449" cy="397907"/>
      </dsp:txXfrm>
    </dsp:sp>
    <dsp:sp modelId="{98B8A110-6B96-416E-8646-9B7F5784EB77}">
      <dsp:nvSpPr>
        <dsp:cNvPr id="0" name=""/>
        <dsp:cNvSpPr/>
      </dsp:nvSpPr>
      <dsp:spPr>
        <a:xfrm rot="5400000">
          <a:off x="4058265" y="416404"/>
          <a:ext cx="862131" cy="712176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PilotWeb</a:t>
          </a:r>
          <a:r>
            <a:rPr lang="en-US" sz="1700" kern="1200" dirty="0" smtClean="0"/>
            <a:t> Functionality</a:t>
          </a:r>
          <a:endParaRPr lang="en-US" sz="1700" kern="1200" dirty="0"/>
        </a:p>
        <a:p>
          <a:pPr marL="171450" lvl="1" indent="-171450" algn="l" defTabSz="755650" rtl="0">
            <a:lnSpc>
              <a:spcPct val="90000"/>
            </a:lnSpc>
            <a:spcBef>
              <a:spcPct val="0"/>
            </a:spcBef>
            <a:spcAft>
              <a:spcPct val="15000"/>
            </a:spcAft>
            <a:buChar char="••"/>
          </a:pPr>
          <a:r>
            <a:rPr lang="en-US" sz="1700" kern="1200" dirty="0" smtClean="0"/>
            <a:t>Sunset </a:t>
          </a:r>
          <a:r>
            <a:rPr lang="en-US" sz="1700" kern="1200" dirty="0" err="1" smtClean="0"/>
            <a:t>PilotWeb</a:t>
          </a:r>
          <a:endParaRPr lang="en-US" sz="1700" kern="1200" dirty="0"/>
        </a:p>
      </dsp:txBody>
      <dsp:txXfrm rot="-5400000">
        <a:off x="928449" y="3588306"/>
        <a:ext cx="7079677" cy="777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2642-7FE3-49FF-A7AC-65E8DD6AA0BD}">
      <dsp:nvSpPr>
        <dsp:cNvPr id="0" name=""/>
        <dsp:cNvSpPr/>
      </dsp:nvSpPr>
      <dsp:spPr>
        <a:xfrm>
          <a:off x="0" y="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Phase 1</a:t>
          </a:r>
          <a:endParaRPr lang="en-US" sz="1800" kern="1200" dirty="0"/>
        </a:p>
        <a:p>
          <a:pPr marL="171450" lvl="1" indent="-171450" algn="l" defTabSz="711200" rtl="0">
            <a:lnSpc>
              <a:spcPct val="90000"/>
            </a:lnSpc>
            <a:spcBef>
              <a:spcPct val="0"/>
            </a:spcBef>
            <a:spcAft>
              <a:spcPct val="15000"/>
            </a:spcAft>
            <a:buChar char="••"/>
          </a:pPr>
          <a:r>
            <a:rPr lang="en-US" sz="1600" kern="1200" dirty="0" smtClean="0"/>
            <a:t>Route of Flight Query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New Filters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UI Updates</a:t>
          </a:r>
          <a:endParaRPr lang="en-US" sz="1600" kern="1200" dirty="0"/>
        </a:p>
      </dsp:txBody>
      <dsp:txXfrm>
        <a:off x="31915" y="31915"/>
        <a:ext cx="5172266" cy="1025830"/>
      </dsp:txXfrm>
    </dsp:sp>
    <dsp:sp modelId="{3F99C8E1-EFED-4ECA-A134-E2DBAE088EB3}">
      <dsp:nvSpPr>
        <dsp:cNvPr id="0" name=""/>
        <dsp:cNvSpPr/>
      </dsp:nvSpPr>
      <dsp:spPr>
        <a:xfrm>
          <a:off x="539364" y="128778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2</a:t>
          </a:r>
          <a:endParaRPr lang="en-US" sz="2100" kern="1200" dirty="0"/>
        </a:p>
        <a:p>
          <a:pPr marL="171450" lvl="1" indent="-171450" algn="l" defTabSz="711200" rtl="0">
            <a:lnSpc>
              <a:spcPct val="90000"/>
            </a:lnSpc>
            <a:spcBef>
              <a:spcPct val="0"/>
            </a:spcBef>
            <a:spcAft>
              <a:spcPct val="15000"/>
            </a:spcAft>
            <a:buChar char="••"/>
          </a:pPr>
          <a:r>
            <a:rPr lang="en-US" sz="1600" kern="1200" dirty="0" smtClean="0"/>
            <a:t>User Profiles</a:t>
          </a:r>
          <a:endParaRPr lang="en-US" sz="1600" kern="1200" dirty="0"/>
        </a:p>
      </dsp:txBody>
      <dsp:txXfrm>
        <a:off x="571279" y="1319695"/>
        <a:ext cx="5128697" cy="1025829"/>
      </dsp:txXfrm>
    </dsp:sp>
    <dsp:sp modelId="{B28272C1-4A8F-41C9-B8F9-2F2AF4165186}">
      <dsp:nvSpPr>
        <dsp:cNvPr id="0" name=""/>
        <dsp:cNvSpPr/>
      </dsp:nvSpPr>
      <dsp:spPr>
        <a:xfrm>
          <a:off x="1070678" y="257556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3</a:t>
          </a:r>
          <a:endParaRPr lang="en-US" sz="2100" kern="1200" dirty="0"/>
        </a:p>
        <a:p>
          <a:pPr marL="171450" lvl="1" indent="-171450" algn="l" defTabSz="711200" rtl="0">
            <a:lnSpc>
              <a:spcPct val="90000"/>
            </a:lnSpc>
            <a:spcBef>
              <a:spcPct val="0"/>
            </a:spcBef>
            <a:spcAft>
              <a:spcPct val="15000"/>
            </a:spcAft>
            <a:buChar char="••"/>
          </a:pPr>
          <a:r>
            <a:rPr lang="en-US" sz="1600" kern="1200" dirty="0" smtClean="0"/>
            <a:t>User Profile Enhancements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Filter Enhancements</a:t>
          </a:r>
          <a:endParaRPr lang="en-US" sz="1600" kern="1200" dirty="0"/>
        </a:p>
      </dsp:txBody>
      <dsp:txXfrm>
        <a:off x="1102593" y="2607475"/>
        <a:ext cx="5136747" cy="1025830"/>
      </dsp:txXfrm>
    </dsp:sp>
    <dsp:sp modelId="{6ED6DDC2-A7F2-4090-93CE-0E51F2D38086}">
      <dsp:nvSpPr>
        <dsp:cNvPr id="0" name=""/>
        <dsp:cNvSpPr/>
      </dsp:nvSpPr>
      <dsp:spPr>
        <a:xfrm>
          <a:off x="1610042" y="3863339"/>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4</a:t>
          </a:r>
          <a:endParaRPr lang="en-US" sz="2100" kern="1200" dirty="0"/>
        </a:p>
        <a:p>
          <a:pPr marL="171450" lvl="1" indent="-171450" algn="l" defTabSz="711200" rtl="0">
            <a:lnSpc>
              <a:spcPct val="90000"/>
            </a:lnSpc>
            <a:spcBef>
              <a:spcPct val="0"/>
            </a:spcBef>
            <a:spcAft>
              <a:spcPct val="15000"/>
            </a:spcAft>
            <a:buChar char="••"/>
          </a:pPr>
          <a:r>
            <a:rPr lang="en-US" sz="1600" kern="1200" dirty="0" err="1" smtClean="0"/>
            <a:t>PilotWeb</a:t>
          </a:r>
          <a:r>
            <a:rPr lang="en-US" sz="1600" kern="1200" dirty="0" smtClean="0"/>
            <a:t> Functionality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Sunset </a:t>
          </a:r>
          <a:r>
            <a:rPr lang="en-US" sz="1600" kern="1200" dirty="0" err="1" smtClean="0"/>
            <a:t>PilotWeb</a:t>
          </a:r>
          <a:endParaRPr lang="en-US" sz="1600" kern="1200" dirty="0"/>
        </a:p>
      </dsp:txBody>
      <dsp:txXfrm>
        <a:off x="1641957" y="3895254"/>
        <a:ext cx="5128697" cy="1025830"/>
      </dsp:txXfrm>
    </dsp:sp>
    <dsp:sp modelId="{0F4153AD-8FD8-4669-B9BF-F35F93706B96}">
      <dsp:nvSpPr>
        <dsp:cNvPr id="0" name=""/>
        <dsp:cNvSpPr/>
      </dsp:nvSpPr>
      <dsp:spPr>
        <a:xfrm>
          <a:off x="5731891" y="83458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891254" y="834580"/>
        <a:ext cx="389553" cy="532980"/>
      </dsp:txXfrm>
    </dsp:sp>
    <dsp:sp modelId="{158248CB-D787-4523-BF93-2F76CAE554DB}">
      <dsp:nvSpPr>
        <dsp:cNvPr id="0" name=""/>
        <dsp:cNvSpPr/>
      </dsp:nvSpPr>
      <dsp:spPr>
        <a:xfrm>
          <a:off x="6271255" y="212236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430618" y="2122360"/>
        <a:ext cx="389553" cy="532980"/>
      </dsp:txXfrm>
    </dsp:sp>
    <dsp:sp modelId="{F084EB81-BA4D-4A45-B8B4-DD23D5F6328D}">
      <dsp:nvSpPr>
        <dsp:cNvPr id="0" name=""/>
        <dsp:cNvSpPr/>
      </dsp:nvSpPr>
      <dsp:spPr>
        <a:xfrm>
          <a:off x="6802569" y="341014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961932" y="3410140"/>
        <a:ext cx="389553" cy="532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8BD65-2498-4D78-B765-CC9BDE5926BD}">
      <dsp:nvSpPr>
        <dsp:cNvPr id="0" name=""/>
        <dsp:cNvSpPr/>
      </dsp:nvSpPr>
      <dsp:spPr>
        <a:xfrm>
          <a:off x="0" y="31521"/>
          <a:ext cx="5600699" cy="6551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smtClean="0"/>
            <a:t>Date/time range</a:t>
          </a:r>
          <a:endParaRPr lang="en-US" sz="2800" kern="1200"/>
        </a:p>
      </dsp:txBody>
      <dsp:txXfrm>
        <a:off x="31984" y="63505"/>
        <a:ext cx="5536731" cy="591231"/>
      </dsp:txXfrm>
    </dsp:sp>
    <dsp:sp modelId="{A882726D-990B-4C69-B3DA-CE4C079C02E0}">
      <dsp:nvSpPr>
        <dsp:cNvPr id="0" name=""/>
        <dsp:cNvSpPr/>
      </dsp:nvSpPr>
      <dsp:spPr>
        <a:xfrm>
          <a:off x="0" y="686721"/>
          <a:ext cx="5600699"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2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View only NOTAMs that are effective during a specific time period (e.g., a planned flight)</a:t>
          </a:r>
          <a:endParaRPr lang="en-US" sz="2200" kern="1200" dirty="0"/>
        </a:p>
      </dsp:txBody>
      <dsp:txXfrm>
        <a:off x="0" y="686721"/>
        <a:ext cx="5600699" cy="956340"/>
      </dsp:txXfrm>
    </dsp:sp>
    <dsp:sp modelId="{8023344A-BC37-487E-8678-883ED5A2459F}">
      <dsp:nvSpPr>
        <dsp:cNvPr id="0" name=""/>
        <dsp:cNvSpPr/>
      </dsp:nvSpPr>
      <dsp:spPr>
        <a:xfrm>
          <a:off x="0" y="1643061"/>
          <a:ext cx="5600699" cy="6551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Keywords/classes</a:t>
          </a:r>
          <a:endParaRPr lang="en-US" sz="2800" kern="1200" dirty="0"/>
        </a:p>
      </dsp:txBody>
      <dsp:txXfrm>
        <a:off x="31984" y="1675045"/>
        <a:ext cx="5536731" cy="591231"/>
      </dsp:txXfrm>
    </dsp:sp>
    <dsp:sp modelId="{A8D1416F-39DE-4BEA-A249-1BC3D22685B8}">
      <dsp:nvSpPr>
        <dsp:cNvPr id="0" name=""/>
        <dsp:cNvSpPr/>
      </dsp:nvSpPr>
      <dsp:spPr>
        <a:xfrm>
          <a:off x="0" y="2298261"/>
          <a:ext cx="560069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2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Includes 20 standard NOTAM keywords</a:t>
          </a:r>
          <a:endParaRPr lang="en-US" sz="2200" kern="1200" dirty="0"/>
        </a:p>
        <a:p>
          <a:pPr marL="228600" lvl="1" indent="-228600" algn="l" defTabSz="977900" rtl="0">
            <a:lnSpc>
              <a:spcPct val="90000"/>
            </a:lnSpc>
            <a:spcBef>
              <a:spcPct val="0"/>
            </a:spcBef>
            <a:spcAft>
              <a:spcPct val="20000"/>
            </a:spcAft>
            <a:buChar char="••"/>
          </a:pPr>
          <a:r>
            <a:rPr lang="en-US" sz="2200" kern="1200" dirty="0" smtClean="0"/>
            <a:t>Filter related keywords or special groups by choosing a class</a:t>
          </a:r>
          <a:endParaRPr lang="en-US" sz="2200" kern="1200" dirty="0"/>
        </a:p>
      </dsp:txBody>
      <dsp:txXfrm>
        <a:off x="0" y="2298261"/>
        <a:ext cx="5600699" cy="1014300"/>
      </dsp:txXfrm>
    </dsp:sp>
    <dsp:sp modelId="{B775DE15-B6BB-4075-B884-82D369CD0863}">
      <dsp:nvSpPr>
        <dsp:cNvPr id="0" name=""/>
        <dsp:cNvSpPr/>
      </dsp:nvSpPr>
      <dsp:spPr>
        <a:xfrm>
          <a:off x="0" y="3312562"/>
          <a:ext cx="5600699" cy="6551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ARTCC/FDC/regulatory notices</a:t>
          </a:r>
          <a:endParaRPr lang="en-US" sz="2800" kern="1200" dirty="0"/>
        </a:p>
      </dsp:txBody>
      <dsp:txXfrm>
        <a:off x="31984" y="3344546"/>
        <a:ext cx="5536731" cy="591231"/>
      </dsp:txXfrm>
    </dsp:sp>
    <dsp:sp modelId="{A39ED811-A22F-4FA7-97D4-AF62AEDD383C}">
      <dsp:nvSpPr>
        <dsp:cNvPr id="0" name=""/>
        <dsp:cNvSpPr/>
      </dsp:nvSpPr>
      <dsp:spPr>
        <a:xfrm>
          <a:off x="0" y="3967762"/>
          <a:ext cx="5600699"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2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smtClean="0"/>
            <a:t>Remove/include these lengthy NOTAMs as necessary</a:t>
          </a:r>
          <a:endParaRPr lang="en-US" sz="2200" kern="1200"/>
        </a:p>
      </dsp:txBody>
      <dsp:txXfrm>
        <a:off x="0" y="3967762"/>
        <a:ext cx="5600699" cy="652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2642-7FE3-49FF-A7AC-65E8DD6AA0BD}">
      <dsp:nvSpPr>
        <dsp:cNvPr id="0" name=""/>
        <dsp:cNvSpPr/>
      </dsp:nvSpPr>
      <dsp:spPr>
        <a:xfrm>
          <a:off x="0" y="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Phase 1</a:t>
          </a:r>
          <a:endParaRPr lang="en-US" sz="1800" kern="1200" dirty="0"/>
        </a:p>
        <a:p>
          <a:pPr marL="171450" lvl="1" indent="-171450" algn="l" defTabSz="711200" rtl="0">
            <a:lnSpc>
              <a:spcPct val="90000"/>
            </a:lnSpc>
            <a:spcBef>
              <a:spcPct val="0"/>
            </a:spcBef>
            <a:spcAft>
              <a:spcPct val="15000"/>
            </a:spcAft>
            <a:buChar char="••"/>
          </a:pPr>
          <a:r>
            <a:rPr lang="en-US" sz="1600" kern="1200" dirty="0" smtClean="0"/>
            <a:t>Route of Flight Query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New Filters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UI Updates</a:t>
          </a:r>
          <a:endParaRPr lang="en-US" sz="1600" kern="1200" dirty="0"/>
        </a:p>
      </dsp:txBody>
      <dsp:txXfrm>
        <a:off x="31915" y="31915"/>
        <a:ext cx="5172266" cy="1025830"/>
      </dsp:txXfrm>
    </dsp:sp>
    <dsp:sp modelId="{3F99C8E1-EFED-4ECA-A134-E2DBAE088EB3}">
      <dsp:nvSpPr>
        <dsp:cNvPr id="0" name=""/>
        <dsp:cNvSpPr/>
      </dsp:nvSpPr>
      <dsp:spPr>
        <a:xfrm>
          <a:off x="539364" y="128778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2</a:t>
          </a:r>
          <a:endParaRPr lang="en-US" sz="2100" kern="1200" dirty="0"/>
        </a:p>
        <a:p>
          <a:pPr marL="171450" lvl="1" indent="-171450" algn="l" defTabSz="711200" rtl="0">
            <a:lnSpc>
              <a:spcPct val="90000"/>
            </a:lnSpc>
            <a:spcBef>
              <a:spcPct val="0"/>
            </a:spcBef>
            <a:spcAft>
              <a:spcPct val="15000"/>
            </a:spcAft>
            <a:buChar char="••"/>
          </a:pPr>
          <a:r>
            <a:rPr lang="en-US" sz="1600" kern="1200" dirty="0" smtClean="0"/>
            <a:t>User Profiles</a:t>
          </a:r>
          <a:endParaRPr lang="en-US" sz="1600" kern="1200" dirty="0"/>
        </a:p>
      </dsp:txBody>
      <dsp:txXfrm>
        <a:off x="571279" y="1319695"/>
        <a:ext cx="5128697" cy="1025830"/>
      </dsp:txXfrm>
    </dsp:sp>
    <dsp:sp modelId="{B28272C1-4A8F-41C9-B8F9-2F2AF4165186}">
      <dsp:nvSpPr>
        <dsp:cNvPr id="0" name=""/>
        <dsp:cNvSpPr/>
      </dsp:nvSpPr>
      <dsp:spPr>
        <a:xfrm>
          <a:off x="1070678" y="257556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3</a:t>
          </a:r>
          <a:endParaRPr lang="en-US" sz="2100" kern="1200" dirty="0"/>
        </a:p>
        <a:p>
          <a:pPr marL="171450" lvl="1" indent="-171450" algn="l" defTabSz="711200" rtl="0">
            <a:lnSpc>
              <a:spcPct val="90000"/>
            </a:lnSpc>
            <a:spcBef>
              <a:spcPct val="0"/>
            </a:spcBef>
            <a:spcAft>
              <a:spcPct val="15000"/>
            </a:spcAft>
            <a:buChar char="••"/>
          </a:pPr>
          <a:r>
            <a:rPr lang="en-US" sz="1600" kern="1200" dirty="0" smtClean="0"/>
            <a:t>User Profile Enhancements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Filter Enhancements</a:t>
          </a:r>
          <a:endParaRPr lang="en-US" sz="1600" kern="1200" dirty="0"/>
        </a:p>
      </dsp:txBody>
      <dsp:txXfrm>
        <a:off x="1102593" y="2607475"/>
        <a:ext cx="5136747" cy="1025830"/>
      </dsp:txXfrm>
    </dsp:sp>
    <dsp:sp modelId="{6ED6DDC2-A7F2-4090-93CE-0E51F2D38086}">
      <dsp:nvSpPr>
        <dsp:cNvPr id="0" name=""/>
        <dsp:cNvSpPr/>
      </dsp:nvSpPr>
      <dsp:spPr>
        <a:xfrm>
          <a:off x="1610042" y="386334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4</a:t>
          </a:r>
          <a:endParaRPr lang="en-US" sz="2100" kern="1200" dirty="0"/>
        </a:p>
        <a:p>
          <a:pPr marL="171450" lvl="1" indent="-171450" algn="l" defTabSz="711200" rtl="0">
            <a:lnSpc>
              <a:spcPct val="90000"/>
            </a:lnSpc>
            <a:spcBef>
              <a:spcPct val="0"/>
            </a:spcBef>
            <a:spcAft>
              <a:spcPct val="15000"/>
            </a:spcAft>
            <a:buChar char="••"/>
          </a:pPr>
          <a:r>
            <a:rPr lang="en-US" sz="1600" kern="1200" dirty="0" err="1" smtClean="0"/>
            <a:t>PilotWeb</a:t>
          </a:r>
          <a:r>
            <a:rPr lang="en-US" sz="1600" kern="1200" dirty="0" smtClean="0"/>
            <a:t> Functionality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Sunset </a:t>
          </a:r>
          <a:r>
            <a:rPr lang="en-US" sz="1600" kern="1200" dirty="0" err="1" smtClean="0"/>
            <a:t>PilotWeb</a:t>
          </a:r>
          <a:endParaRPr lang="en-US" sz="1600" kern="1200" dirty="0"/>
        </a:p>
      </dsp:txBody>
      <dsp:txXfrm>
        <a:off x="1641957" y="3895255"/>
        <a:ext cx="5128697" cy="1025830"/>
      </dsp:txXfrm>
    </dsp:sp>
    <dsp:sp modelId="{0F4153AD-8FD8-4669-B9BF-F35F93706B96}">
      <dsp:nvSpPr>
        <dsp:cNvPr id="0" name=""/>
        <dsp:cNvSpPr/>
      </dsp:nvSpPr>
      <dsp:spPr>
        <a:xfrm>
          <a:off x="5731891" y="83458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891254" y="834580"/>
        <a:ext cx="389553" cy="532980"/>
      </dsp:txXfrm>
    </dsp:sp>
    <dsp:sp modelId="{158248CB-D787-4523-BF93-2F76CAE554DB}">
      <dsp:nvSpPr>
        <dsp:cNvPr id="0" name=""/>
        <dsp:cNvSpPr/>
      </dsp:nvSpPr>
      <dsp:spPr>
        <a:xfrm>
          <a:off x="6271255" y="212236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430618" y="2122360"/>
        <a:ext cx="389553" cy="532980"/>
      </dsp:txXfrm>
    </dsp:sp>
    <dsp:sp modelId="{F084EB81-BA4D-4A45-B8B4-DD23D5F6328D}">
      <dsp:nvSpPr>
        <dsp:cNvPr id="0" name=""/>
        <dsp:cNvSpPr/>
      </dsp:nvSpPr>
      <dsp:spPr>
        <a:xfrm>
          <a:off x="6802569" y="341014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961932" y="3410140"/>
        <a:ext cx="389553" cy="532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2642-7FE3-49FF-A7AC-65E8DD6AA0BD}">
      <dsp:nvSpPr>
        <dsp:cNvPr id="0" name=""/>
        <dsp:cNvSpPr/>
      </dsp:nvSpPr>
      <dsp:spPr>
        <a:xfrm>
          <a:off x="0" y="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Phase 1</a:t>
          </a:r>
          <a:endParaRPr lang="en-US" sz="1800" kern="1200" dirty="0"/>
        </a:p>
        <a:p>
          <a:pPr marL="171450" lvl="1" indent="-171450" algn="l" defTabSz="711200" rtl="0">
            <a:lnSpc>
              <a:spcPct val="90000"/>
            </a:lnSpc>
            <a:spcBef>
              <a:spcPct val="0"/>
            </a:spcBef>
            <a:spcAft>
              <a:spcPct val="15000"/>
            </a:spcAft>
            <a:buChar char="••"/>
          </a:pPr>
          <a:r>
            <a:rPr lang="en-US" sz="1600" kern="1200" dirty="0" smtClean="0"/>
            <a:t>Route of Flight Query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New Filters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UI Updates</a:t>
          </a:r>
          <a:endParaRPr lang="en-US" sz="1600" kern="1200" dirty="0"/>
        </a:p>
      </dsp:txBody>
      <dsp:txXfrm>
        <a:off x="31915" y="31915"/>
        <a:ext cx="5172266" cy="1025830"/>
      </dsp:txXfrm>
    </dsp:sp>
    <dsp:sp modelId="{3F99C8E1-EFED-4ECA-A134-E2DBAE088EB3}">
      <dsp:nvSpPr>
        <dsp:cNvPr id="0" name=""/>
        <dsp:cNvSpPr/>
      </dsp:nvSpPr>
      <dsp:spPr>
        <a:xfrm>
          <a:off x="539364" y="128778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2</a:t>
          </a:r>
          <a:endParaRPr lang="en-US" sz="2100" kern="1200" dirty="0"/>
        </a:p>
        <a:p>
          <a:pPr marL="171450" lvl="1" indent="-171450" algn="l" defTabSz="711200" rtl="0">
            <a:lnSpc>
              <a:spcPct val="90000"/>
            </a:lnSpc>
            <a:spcBef>
              <a:spcPct val="0"/>
            </a:spcBef>
            <a:spcAft>
              <a:spcPct val="15000"/>
            </a:spcAft>
            <a:buChar char="••"/>
          </a:pPr>
          <a:r>
            <a:rPr lang="en-US" sz="1600" kern="1200" dirty="0" smtClean="0"/>
            <a:t>User Profiles</a:t>
          </a:r>
          <a:endParaRPr lang="en-US" sz="1600" kern="1200" dirty="0"/>
        </a:p>
      </dsp:txBody>
      <dsp:txXfrm>
        <a:off x="571279" y="1319695"/>
        <a:ext cx="5128697" cy="1025830"/>
      </dsp:txXfrm>
    </dsp:sp>
    <dsp:sp modelId="{B28272C1-4A8F-41C9-B8F9-2F2AF4165186}">
      <dsp:nvSpPr>
        <dsp:cNvPr id="0" name=""/>
        <dsp:cNvSpPr/>
      </dsp:nvSpPr>
      <dsp:spPr>
        <a:xfrm>
          <a:off x="1070678" y="257556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3</a:t>
          </a:r>
          <a:endParaRPr lang="en-US" sz="2100" kern="1200" dirty="0"/>
        </a:p>
        <a:p>
          <a:pPr marL="171450" lvl="1" indent="-171450" algn="l" defTabSz="711200" rtl="0">
            <a:lnSpc>
              <a:spcPct val="90000"/>
            </a:lnSpc>
            <a:spcBef>
              <a:spcPct val="0"/>
            </a:spcBef>
            <a:spcAft>
              <a:spcPct val="15000"/>
            </a:spcAft>
            <a:buChar char="••"/>
          </a:pPr>
          <a:r>
            <a:rPr lang="en-US" sz="1600" kern="1200" dirty="0" smtClean="0"/>
            <a:t>User Profile Enhancements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Filter Enhancements</a:t>
          </a:r>
          <a:endParaRPr lang="en-US" sz="1600" kern="1200" dirty="0"/>
        </a:p>
      </dsp:txBody>
      <dsp:txXfrm>
        <a:off x="1102593" y="2607475"/>
        <a:ext cx="5136747" cy="1025830"/>
      </dsp:txXfrm>
    </dsp:sp>
    <dsp:sp modelId="{6ED6DDC2-A7F2-4090-93CE-0E51F2D38086}">
      <dsp:nvSpPr>
        <dsp:cNvPr id="0" name=""/>
        <dsp:cNvSpPr/>
      </dsp:nvSpPr>
      <dsp:spPr>
        <a:xfrm>
          <a:off x="1610042" y="386334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4</a:t>
          </a:r>
          <a:endParaRPr lang="en-US" sz="2100" kern="1200" dirty="0"/>
        </a:p>
        <a:p>
          <a:pPr marL="171450" lvl="1" indent="-171450" algn="l" defTabSz="711200" rtl="0">
            <a:lnSpc>
              <a:spcPct val="90000"/>
            </a:lnSpc>
            <a:spcBef>
              <a:spcPct val="0"/>
            </a:spcBef>
            <a:spcAft>
              <a:spcPct val="15000"/>
            </a:spcAft>
            <a:buChar char="••"/>
          </a:pPr>
          <a:r>
            <a:rPr lang="en-US" sz="1600" kern="1200" dirty="0" err="1" smtClean="0"/>
            <a:t>PilotWeb</a:t>
          </a:r>
          <a:r>
            <a:rPr lang="en-US" sz="1600" kern="1200" dirty="0" smtClean="0"/>
            <a:t> Functionality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Sunset </a:t>
          </a:r>
          <a:r>
            <a:rPr lang="en-US" sz="1600" kern="1200" dirty="0" err="1" smtClean="0"/>
            <a:t>PilotWeb</a:t>
          </a:r>
          <a:endParaRPr lang="en-US" sz="1600" kern="1200" dirty="0"/>
        </a:p>
      </dsp:txBody>
      <dsp:txXfrm>
        <a:off x="1641957" y="3895255"/>
        <a:ext cx="5128697" cy="1025830"/>
      </dsp:txXfrm>
    </dsp:sp>
    <dsp:sp modelId="{0F4153AD-8FD8-4669-B9BF-F35F93706B96}">
      <dsp:nvSpPr>
        <dsp:cNvPr id="0" name=""/>
        <dsp:cNvSpPr/>
      </dsp:nvSpPr>
      <dsp:spPr>
        <a:xfrm>
          <a:off x="5731891" y="83458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891254" y="834580"/>
        <a:ext cx="389553" cy="532980"/>
      </dsp:txXfrm>
    </dsp:sp>
    <dsp:sp modelId="{158248CB-D787-4523-BF93-2F76CAE554DB}">
      <dsp:nvSpPr>
        <dsp:cNvPr id="0" name=""/>
        <dsp:cNvSpPr/>
      </dsp:nvSpPr>
      <dsp:spPr>
        <a:xfrm>
          <a:off x="6271255" y="212236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430618" y="2122360"/>
        <a:ext cx="389553" cy="532980"/>
      </dsp:txXfrm>
    </dsp:sp>
    <dsp:sp modelId="{F084EB81-BA4D-4A45-B8B4-DD23D5F6328D}">
      <dsp:nvSpPr>
        <dsp:cNvPr id="0" name=""/>
        <dsp:cNvSpPr/>
      </dsp:nvSpPr>
      <dsp:spPr>
        <a:xfrm>
          <a:off x="6802569" y="341014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961932" y="3410140"/>
        <a:ext cx="389553" cy="532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45DF3-FC1E-43DC-A4B5-DDB5AA6648F1}">
      <dsp:nvSpPr>
        <dsp:cNvPr id="0" name=""/>
        <dsp:cNvSpPr/>
      </dsp:nvSpPr>
      <dsp:spPr>
        <a:xfrm rot="5400000">
          <a:off x="4572776" y="-1449301"/>
          <a:ext cx="1802736" cy="515213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Designate preferred airports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Save/recall previous queries</a:t>
          </a:r>
          <a:endParaRPr lang="en-US" sz="2000" kern="1200" dirty="0"/>
        </a:p>
        <a:p>
          <a:pPr marL="228600" lvl="1" indent="-228600" algn="l" defTabSz="889000" rtl="0">
            <a:lnSpc>
              <a:spcPct val="90000"/>
            </a:lnSpc>
            <a:spcBef>
              <a:spcPct val="0"/>
            </a:spcBef>
            <a:spcAft>
              <a:spcPct val="15000"/>
            </a:spcAft>
            <a:buChar char="••"/>
          </a:pPr>
          <a:r>
            <a:rPr lang="en-US" sz="2000" kern="1200" smtClean="0"/>
            <a:t>Save filter settings</a:t>
          </a:r>
          <a:endParaRPr lang="en-US" sz="2000" kern="1200"/>
        </a:p>
        <a:p>
          <a:pPr marL="228600" lvl="1" indent="-228600" algn="l" defTabSz="889000" rtl="0">
            <a:lnSpc>
              <a:spcPct val="90000"/>
            </a:lnSpc>
            <a:spcBef>
              <a:spcPct val="0"/>
            </a:spcBef>
            <a:spcAft>
              <a:spcPct val="15000"/>
            </a:spcAft>
            <a:buChar char="••"/>
          </a:pPr>
          <a:r>
            <a:rPr lang="en-US" sz="2000" kern="1200" dirty="0" smtClean="0"/>
            <a:t>Save sorting settings</a:t>
          </a:r>
          <a:endParaRPr lang="en-US" sz="2000" kern="1200" dirty="0"/>
        </a:p>
      </dsp:txBody>
      <dsp:txXfrm rot="-5400000">
        <a:off x="2898076" y="313401"/>
        <a:ext cx="5064134" cy="1626732"/>
      </dsp:txXfrm>
    </dsp:sp>
    <dsp:sp modelId="{680CBDB6-FCDE-471B-8584-BAA50A912068}">
      <dsp:nvSpPr>
        <dsp:cNvPr id="0" name=""/>
        <dsp:cNvSpPr/>
      </dsp:nvSpPr>
      <dsp:spPr>
        <a:xfrm>
          <a:off x="0" y="56"/>
          <a:ext cx="2898076" cy="22534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smtClean="0"/>
            <a:t>User Profile Enhancements</a:t>
          </a:r>
          <a:endParaRPr lang="en-US" sz="2600" kern="1200" dirty="0"/>
        </a:p>
      </dsp:txBody>
      <dsp:txXfrm>
        <a:off x="110003" y="110059"/>
        <a:ext cx="2678070" cy="2033414"/>
      </dsp:txXfrm>
    </dsp:sp>
    <dsp:sp modelId="{E0A8C921-C73A-48A4-9D52-7CE877493B28}">
      <dsp:nvSpPr>
        <dsp:cNvPr id="0" name=""/>
        <dsp:cNvSpPr/>
      </dsp:nvSpPr>
      <dsp:spPr>
        <a:xfrm rot="5400000">
          <a:off x="4572776" y="916790"/>
          <a:ext cx="1802736" cy="515213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Procedure type*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Runway characteristics</a:t>
          </a:r>
          <a:endParaRPr lang="en-US" sz="2000" kern="1200" dirty="0"/>
        </a:p>
        <a:p>
          <a:pPr marL="457200" lvl="2" indent="-228600" algn="l" defTabSz="889000" rtl="0">
            <a:lnSpc>
              <a:spcPct val="90000"/>
            </a:lnSpc>
            <a:spcBef>
              <a:spcPct val="0"/>
            </a:spcBef>
            <a:spcAft>
              <a:spcPct val="15000"/>
            </a:spcAft>
            <a:buChar char="••"/>
          </a:pPr>
          <a:r>
            <a:rPr lang="en-US" sz="2000" kern="1200" dirty="0" smtClean="0"/>
            <a:t>Length/width</a:t>
          </a:r>
          <a:endParaRPr lang="en-US" sz="2000" kern="1200" dirty="0"/>
        </a:p>
        <a:p>
          <a:pPr marL="457200" lvl="2" indent="-228600" algn="l" defTabSz="889000" rtl="0">
            <a:lnSpc>
              <a:spcPct val="90000"/>
            </a:lnSpc>
            <a:spcBef>
              <a:spcPct val="0"/>
            </a:spcBef>
            <a:spcAft>
              <a:spcPct val="15000"/>
            </a:spcAft>
            <a:buChar char="••"/>
          </a:pPr>
          <a:r>
            <a:rPr lang="en-US" sz="2000" kern="1200" dirty="0" smtClean="0"/>
            <a:t>Surface type</a:t>
          </a:r>
          <a:endParaRPr lang="en-US" sz="2000" kern="1200" dirty="0"/>
        </a:p>
        <a:p>
          <a:pPr marL="457200" lvl="2" indent="-228600" algn="l" defTabSz="889000" rtl="0">
            <a:lnSpc>
              <a:spcPct val="90000"/>
            </a:lnSpc>
            <a:spcBef>
              <a:spcPct val="0"/>
            </a:spcBef>
            <a:spcAft>
              <a:spcPct val="15000"/>
            </a:spcAft>
            <a:buChar char="••"/>
          </a:pPr>
          <a:r>
            <a:rPr lang="en-US" sz="2000" kern="1200" dirty="0" smtClean="0"/>
            <a:t>Weight limits*</a:t>
          </a:r>
          <a:endParaRPr lang="en-US" sz="2000" kern="1200" dirty="0"/>
        </a:p>
      </dsp:txBody>
      <dsp:txXfrm rot="-5400000">
        <a:off x="2898076" y="2679492"/>
        <a:ext cx="5064134" cy="1626732"/>
      </dsp:txXfrm>
    </dsp:sp>
    <dsp:sp modelId="{EC0B54C7-7629-4C4C-9F13-A47293C85F19}">
      <dsp:nvSpPr>
        <dsp:cNvPr id="0" name=""/>
        <dsp:cNvSpPr/>
      </dsp:nvSpPr>
      <dsp:spPr>
        <a:xfrm>
          <a:off x="0" y="2366148"/>
          <a:ext cx="2898076" cy="22534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smtClean="0"/>
            <a:t>Filter Enhancements</a:t>
          </a:r>
          <a:endParaRPr lang="en-US" sz="2600" kern="1200" dirty="0"/>
        </a:p>
      </dsp:txBody>
      <dsp:txXfrm>
        <a:off x="110003" y="2476151"/>
        <a:ext cx="2678070" cy="2033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2642-7FE3-49FF-A7AC-65E8DD6AA0BD}">
      <dsp:nvSpPr>
        <dsp:cNvPr id="0" name=""/>
        <dsp:cNvSpPr/>
      </dsp:nvSpPr>
      <dsp:spPr>
        <a:xfrm>
          <a:off x="0" y="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Phase 1</a:t>
          </a:r>
          <a:endParaRPr lang="en-US" sz="1800" kern="1200" dirty="0"/>
        </a:p>
        <a:p>
          <a:pPr marL="171450" lvl="1" indent="-171450" algn="l" defTabSz="711200" rtl="0">
            <a:lnSpc>
              <a:spcPct val="90000"/>
            </a:lnSpc>
            <a:spcBef>
              <a:spcPct val="0"/>
            </a:spcBef>
            <a:spcAft>
              <a:spcPct val="15000"/>
            </a:spcAft>
            <a:buChar char="••"/>
          </a:pPr>
          <a:r>
            <a:rPr lang="en-US" sz="1600" kern="1200" dirty="0" smtClean="0"/>
            <a:t>Route of Flight Query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New Filters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UI Updates</a:t>
          </a:r>
          <a:endParaRPr lang="en-US" sz="1600" kern="1200" dirty="0"/>
        </a:p>
      </dsp:txBody>
      <dsp:txXfrm>
        <a:off x="31915" y="31915"/>
        <a:ext cx="5172266" cy="1025830"/>
      </dsp:txXfrm>
    </dsp:sp>
    <dsp:sp modelId="{3F99C8E1-EFED-4ECA-A134-E2DBAE088EB3}">
      <dsp:nvSpPr>
        <dsp:cNvPr id="0" name=""/>
        <dsp:cNvSpPr/>
      </dsp:nvSpPr>
      <dsp:spPr>
        <a:xfrm>
          <a:off x="539364" y="128778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2</a:t>
          </a:r>
          <a:endParaRPr lang="en-US" sz="2100" kern="1200" dirty="0"/>
        </a:p>
        <a:p>
          <a:pPr marL="171450" lvl="1" indent="-171450" algn="l" defTabSz="711200" rtl="0">
            <a:lnSpc>
              <a:spcPct val="90000"/>
            </a:lnSpc>
            <a:spcBef>
              <a:spcPct val="0"/>
            </a:spcBef>
            <a:spcAft>
              <a:spcPct val="15000"/>
            </a:spcAft>
            <a:buChar char="••"/>
          </a:pPr>
          <a:r>
            <a:rPr lang="en-US" sz="1600" kern="1200" dirty="0" smtClean="0"/>
            <a:t>User Profiles</a:t>
          </a:r>
          <a:endParaRPr lang="en-US" sz="1600" kern="1200" dirty="0"/>
        </a:p>
      </dsp:txBody>
      <dsp:txXfrm>
        <a:off x="571279" y="1319695"/>
        <a:ext cx="5128697" cy="1025830"/>
      </dsp:txXfrm>
    </dsp:sp>
    <dsp:sp modelId="{B28272C1-4A8F-41C9-B8F9-2F2AF4165186}">
      <dsp:nvSpPr>
        <dsp:cNvPr id="0" name=""/>
        <dsp:cNvSpPr/>
      </dsp:nvSpPr>
      <dsp:spPr>
        <a:xfrm>
          <a:off x="1070678" y="257556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3</a:t>
          </a:r>
          <a:endParaRPr lang="en-US" sz="2100" kern="1200" dirty="0"/>
        </a:p>
        <a:p>
          <a:pPr marL="171450" lvl="1" indent="-171450" algn="l" defTabSz="711200" rtl="0">
            <a:lnSpc>
              <a:spcPct val="90000"/>
            </a:lnSpc>
            <a:spcBef>
              <a:spcPct val="0"/>
            </a:spcBef>
            <a:spcAft>
              <a:spcPct val="15000"/>
            </a:spcAft>
            <a:buChar char="••"/>
          </a:pPr>
          <a:r>
            <a:rPr lang="en-US" sz="1600" kern="1200" dirty="0" smtClean="0"/>
            <a:t>User Profile Enhancements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Filter Enhancements</a:t>
          </a:r>
          <a:endParaRPr lang="en-US" sz="1600" kern="1200" dirty="0"/>
        </a:p>
      </dsp:txBody>
      <dsp:txXfrm>
        <a:off x="1102593" y="2607475"/>
        <a:ext cx="5136747" cy="1025830"/>
      </dsp:txXfrm>
    </dsp:sp>
    <dsp:sp modelId="{6ED6DDC2-A7F2-4090-93CE-0E51F2D38086}">
      <dsp:nvSpPr>
        <dsp:cNvPr id="0" name=""/>
        <dsp:cNvSpPr/>
      </dsp:nvSpPr>
      <dsp:spPr>
        <a:xfrm>
          <a:off x="1610042" y="3863340"/>
          <a:ext cx="6440170" cy="1089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Phase 4</a:t>
          </a:r>
          <a:endParaRPr lang="en-US" sz="2100" kern="1200" dirty="0"/>
        </a:p>
        <a:p>
          <a:pPr marL="171450" lvl="1" indent="-171450" algn="l" defTabSz="711200" rtl="0">
            <a:lnSpc>
              <a:spcPct val="90000"/>
            </a:lnSpc>
            <a:spcBef>
              <a:spcPct val="0"/>
            </a:spcBef>
            <a:spcAft>
              <a:spcPct val="15000"/>
            </a:spcAft>
            <a:buChar char="••"/>
          </a:pPr>
          <a:r>
            <a:rPr lang="en-US" sz="1600" kern="1200" dirty="0" err="1" smtClean="0"/>
            <a:t>PilotWeb</a:t>
          </a:r>
          <a:r>
            <a:rPr lang="en-US" sz="1600" kern="1200" dirty="0" smtClean="0"/>
            <a:t> Functionality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Sunset </a:t>
          </a:r>
          <a:r>
            <a:rPr lang="en-US" sz="1600" kern="1200" dirty="0" err="1" smtClean="0"/>
            <a:t>PilotWeb</a:t>
          </a:r>
          <a:endParaRPr lang="en-US" sz="1600" kern="1200" dirty="0"/>
        </a:p>
      </dsp:txBody>
      <dsp:txXfrm>
        <a:off x="1641957" y="3895255"/>
        <a:ext cx="5128697" cy="1025830"/>
      </dsp:txXfrm>
    </dsp:sp>
    <dsp:sp modelId="{0F4153AD-8FD8-4669-B9BF-F35F93706B96}">
      <dsp:nvSpPr>
        <dsp:cNvPr id="0" name=""/>
        <dsp:cNvSpPr/>
      </dsp:nvSpPr>
      <dsp:spPr>
        <a:xfrm>
          <a:off x="5731891" y="83458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891254" y="834580"/>
        <a:ext cx="389553" cy="532980"/>
      </dsp:txXfrm>
    </dsp:sp>
    <dsp:sp modelId="{158248CB-D787-4523-BF93-2F76CAE554DB}">
      <dsp:nvSpPr>
        <dsp:cNvPr id="0" name=""/>
        <dsp:cNvSpPr/>
      </dsp:nvSpPr>
      <dsp:spPr>
        <a:xfrm>
          <a:off x="6271255" y="212236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430618" y="2122360"/>
        <a:ext cx="389553" cy="532980"/>
      </dsp:txXfrm>
    </dsp:sp>
    <dsp:sp modelId="{F084EB81-BA4D-4A45-B8B4-DD23D5F6328D}">
      <dsp:nvSpPr>
        <dsp:cNvPr id="0" name=""/>
        <dsp:cNvSpPr/>
      </dsp:nvSpPr>
      <dsp:spPr>
        <a:xfrm>
          <a:off x="6802569" y="3410140"/>
          <a:ext cx="708279" cy="70827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961932" y="3410140"/>
        <a:ext cx="389553" cy="5329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D4F96-1ADA-498B-8015-04C59FF44EAD}">
      <dsp:nvSpPr>
        <dsp:cNvPr id="0" name=""/>
        <dsp:cNvSpPr/>
      </dsp:nvSpPr>
      <dsp:spPr>
        <a:xfrm>
          <a:off x="7366" y="0"/>
          <a:ext cx="4403824" cy="1524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t>Implement </a:t>
          </a:r>
          <a:r>
            <a:rPr lang="en-US" sz="2400" b="1" kern="1200" dirty="0" err="1" smtClean="0"/>
            <a:t>PilotWeb</a:t>
          </a:r>
          <a:r>
            <a:rPr lang="en-US" sz="2400" b="1" kern="1200" dirty="0" smtClean="0"/>
            <a:t> Functionality </a:t>
          </a:r>
          <a:endParaRPr lang="en-US" sz="2400" kern="1200" dirty="0"/>
        </a:p>
      </dsp:txBody>
      <dsp:txXfrm>
        <a:off x="769366" y="0"/>
        <a:ext cx="2879824" cy="1524000"/>
      </dsp:txXfrm>
    </dsp:sp>
    <dsp:sp modelId="{1BB42E7F-060E-482A-9AD7-B2B859FBFD86}">
      <dsp:nvSpPr>
        <dsp:cNvPr id="0" name=""/>
        <dsp:cNvSpPr/>
      </dsp:nvSpPr>
      <dsp:spPr>
        <a:xfrm>
          <a:off x="3970808" y="0"/>
          <a:ext cx="4403824" cy="1524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t>Sunset </a:t>
          </a:r>
          <a:r>
            <a:rPr lang="en-US" sz="2400" b="1" kern="1200" dirty="0" err="1" smtClean="0"/>
            <a:t>PilotWeb</a:t>
          </a:r>
          <a:endParaRPr lang="en-US" sz="2400" kern="1200" dirty="0"/>
        </a:p>
      </dsp:txBody>
      <dsp:txXfrm>
        <a:off x="4732808" y="0"/>
        <a:ext cx="2879824"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5300" cy="461963"/>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967163" y="2"/>
            <a:ext cx="3035300" cy="461963"/>
          </a:xfrm>
          <a:prstGeom prst="rect">
            <a:avLst/>
          </a:prstGeom>
        </p:spPr>
        <p:txBody>
          <a:bodyPr vert="horz" lIns="91425" tIns="45712" rIns="91425" bIns="45712" rtlCol="0"/>
          <a:lstStyle>
            <a:lvl1pPr algn="r">
              <a:defRPr sz="1200"/>
            </a:lvl1pPr>
          </a:lstStyle>
          <a:p>
            <a:fld id="{D2FEFF8F-9DDF-B744-8038-536D3DD23A7A}" type="datetimeFigureOut">
              <a:rPr lang="en-US" smtClean="0"/>
              <a:t>8/20/2014</a:t>
            </a:fld>
            <a:endParaRPr lang="en-US"/>
          </a:p>
        </p:txBody>
      </p:sp>
      <p:sp>
        <p:nvSpPr>
          <p:cNvPr id="4" name="Footer Placeholder 3"/>
          <p:cNvSpPr>
            <a:spLocks noGrp="1"/>
          </p:cNvSpPr>
          <p:nvPr>
            <p:ph type="ftr" sz="quarter" idx="2"/>
          </p:nvPr>
        </p:nvSpPr>
        <p:spPr>
          <a:xfrm>
            <a:off x="0" y="8759827"/>
            <a:ext cx="3035300" cy="461963"/>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759827"/>
            <a:ext cx="3035300" cy="461963"/>
          </a:xfrm>
          <a:prstGeom prst="rect">
            <a:avLst/>
          </a:prstGeom>
        </p:spPr>
        <p:txBody>
          <a:bodyPr vert="horz" lIns="91425" tIns="45712" rIns="91425" bIns="45712" rtlCol="0" anchor="b"/>
          <a:lstStyle>
            <a:lvl1pPr algn="r">
              <a:defRPr sz="1200"/>
            </a:lvl1pPr>
          </a:lstStyle>
          <a:p>
            <a:fld id="{4C2252AC-386D-E24B-A6EE-1AD96CB6B3CA}" type="slidenum">
              <a:rPr lang="en-US" smtClean="0"/>
              <a:t>‹#›</a:t>
            </a:fld>
            <a:endParaRPr lang="en-US"/>
          </a:p>
        </p:txBody>
      </p:sp>
    </p:spTree>
    <p:extLst>
      <p:ext uri="{BB962C8B-B14F-4D97-AF65-F5344CB8AC3E}">
        <p14:creationId xmlns:p14="http://schemas.microsoft.com/office/powerpoint/2010/main" val="2139140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5088" cy="461169"/>
          </a:xfrm>
          <a:prstGeom prst="rect">
            <a:avLst/>
          </a:prstGeom>
        </p:spPr>
        <p:txBody>
          <a:bodyPr vert="horz" lIns="92375" tIns="46188" rIns="92375" bIns="46188" rtlCol="0"/>
          <a:lstStyle>
            <a:lvl1pPr algn="l">
              <a:defRPr sz="1200"/>
            </a:lvl1pPr>
          </a:lstStyle>
          <a:p>
            <a:endParaRPr lang="en-US"/>
          </a:p>
        </p:txBody>
      </p:sp>
      <p:sp>
        <p:nvSpPr>
          <p:cNvPr id="3" name="Date Placeholder 2"/>
          <p:cNvSpPr>
            <a:spLocks noGrp="1"/>
          </p:cNvSpPr>
          <p:nvPr>
            <p:ph type="dt" idx="1"/>
          </p:nvPr>
        </p:nvSpPr>
        <p:spPr>
          <a:xfrm>
            <a:off x="3967341" y="2"/>
            <a:ext cx="3035088" cy="461169"/>
          </a:xfrm>
          <a:prstGeom prst="rect">
            <a:avLst/>
          </a:prstGeom>
        </p:spPr>
        <p:txBody>
          <a:bodyPr vert="horz" lIns="92375" tIns="46188" rIns="92375" bIns="46188" rtlCol="0"/>
          <a:lstStyle>
            <a:lvl1pPr algn="r">
              <a:defRPr sz="1200"/>
            </a:lvl1pPr>
          </a:lstStyle>
          <a:p>
            <a:fld id="{85E5E48E-8C45-4EAC-8A2E-9DA5DF7E5B2C}" type="datetimeFigureOut">
              <a:rPr lang="en-US" smtClean="0"/>
              <a:t>8/20/2014</a:t>
            </a:fld>
            <a:endParaRPr lang="en-US"/>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2375" tIns="46188" rIns="92375" bIns="46188" rtlCol="0" anchor="ctr"/>
          <a:lstStyle/>
          <a:p>
            <a:endParaRPr lang="en-US"/>
          </a:p>
        </p:txBody>
      </p:sp>
      <p:sp>
        <p:nvSpPr>
          <p:cNvPr id="5" name="Notes Placeholder 4"/>
          <p:cNvSpPr>
            <a:spLocks noGrp="1"/>
          </p:cNvSpPr>
          <p:nvPr>
            <p:ph type="body" sz="quarter" idx="3"/>
          </p:nvPr>
        </p:nvSpPr>
        <p:spPr>
          <a:xfrm>
            <a:off x="700405" y="4381104"/>
            <a:ext cx="5603240" cy="4150518"/>
          </a:xfrm>
          <a:prstGeom prst="rect">
            <a:avLst/>
          </a:prstGeom>
        </p:spPr>
        <p:txBody>
          <a:bodyPr vert="horz" lIns="92375" tIns="46188" rIns="92375" bIns="461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5088" cy="461169"/>
          </a:xfrm>
          <a:prstGeom prst="rect">
            <a:avLst/>
          </a:prstGeom>
        </p:spPr>
        <p:txBody>
          <a:bodyPr vert="horz" lIns="92375" tIns="46188" rIns="92375" bIns="46188"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760606"/>
            <a:ext cx="3035088" cy="461169"/>
          </a:xfrm>
          <a:prstGeom prst="rect">
            <a:avLst/>
          </a:prstGeom>
        </p:spPr>
        <p:txBody>
          <a:bodyPr vert="horz" lIns="92375" tIns="46188" rIns="92375" bIns="46188" rtlCol="0" anchor="b"/>
          <a:lstStyle>
            <a:lvl1pPr algn="r">
              <a:defRPr sz="1200"/>
            </a:lvl1pPr>
          </a:lstStyle>
          <a:p>
            <a:fld id="{DF439C4D-78BF-4171-B888-C8C35F24DCA3}" type="slidenum">
              <a:rPr lang="en-US" smtClean="0"/>
              <a:t>‹#›</a:t>
            </a:fld>
            <a:endParaRPr lang="en-US"/>
          </a:p>
        </p:txBody>
      </p:sp>
    </p:spTree>
    <p:extLst>
      <p:ext uri="{BB962C8B-B14F-4D97-AF65-F5344CB8AC3E}">
        <p14:creationId xmlns:p14="http://schemas.microsoft.com/office/powerpoint/2010/main" val="17718095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en-US" b="0" dirty="0" smtClean="0"/>
              <a:t>Pilot’s Bill of Rights (</a:t>
            </a:r>
            <a:r>
              <a:rPr lang="en-US" b="0" dirty="0" err="1" smtClean="0"/>
              <a:t>PBoR</a:t>
            </a:r>
            <a:r>
              <a:rPr lang="en-US" b="0" dirty="0" smtClean="0"/>
              <a:t>)</a:t>
            </a:r>
          </a:p>
          <a:p>
            <a:pPr marL="628650" lvl="1" indent="-171450" rtl="0">
              <a:buFont typeface="Arial" panose="020B0604020202020204" pitchFamily="34" charset="0"/>
              <a:buChar char="•"/>
            </a:pPr>
            <a:r>
              <a:rPr lang="en-US" b="0" dirty="0" smtClean="0"/>
              <a:t>Defined high-level guidance for providing NOTAM information to consumers</a:t>
            </a:r>
          </a:p>
          <a:p>
            <a:pPr marL="171450" lvl="0" indent="-171450" rtl="0">
              <a:buFont typeface="Arial" panose="020B0604020202020204" pitchFamily="34" charset="0"/>
              <a:buChar char="•"/>
            </a:pPr>
            <a:r>
              <a:rPr lang="en-US" b="0" dirty="0" smtClean="0"/>
              <a:t>RTCA NOTAM Task Group</a:t>
            </a:r>
          </a:p>
          <a:p>
            <a:pPr marL="628650" lvl="1" indent="-171450" rtl="0">
              <a:buFont typeface="Arial" panose="020B0604020202020204" pitchFamily="34" charset="0"/>
              <a:buChar char="•"/>
            </a:pPr>
            <a:r>
              <a:rPr lang="en-US" b="0" dirty="0" smtClean="0"/>
              <a:t>Expanded on the </a:t>
            </a:r>
            <a:r>
              <a:rPr lang="en-US" b="0" dirty="0" err="1" smtClean="0"/>
              <a:t>PBoR</a:t>
            </a:r>
            <a:r>
              <a:rPr lang="en-US" b="0" dirty="0" smtClean="0"/>
              <a:t> guidance to provide insight into what capabilities/functions were needed by NOTAM consumers</a:t>
            </a:r>
          </a:p>
          <a:p>
            <a:pPr marL="1085850" lvl="2" indent="-171450" rtl="0">
              <a:buFont typeface="Arial" panose="020B0604020202020204" pitchFamily="34" charset="0"/>
              <a:buChar char="•"/>
            </a:pPr>
            <a:r>
              <a:rPr lang="en-US" b="0" dirty="0" smtClean="0"/>
              <a:t>NOTAM Activity Prioritization Report</a:t>
            </a:r>
          </a:p>
          <a:p>
            <a:pPr marL="1085850" lvl="2" indent="-171450" rtl="0">
              <a:buFont typeface="Arial" panose="020B0604020202020204" pitchFamily="34" charset="0"/>
              <a:buChar char="•"/>
            </a:pPr>
            <a:r>
              <a:rPr lang="en-US" b="0" dirty="0" smtClean="0"/>
              <a:t>NOTAM Success Criteria and Metrics</a:t>
            </a:r>
          </a:p>
          <a:p>
            <a:pPr marL="1085850" lvl="2" indent="-171450" rtl="0">
              <a:buFont typeface="Arial" panose="020B0604020202020204" pitchFamily="34" charset="0"/>
              <a:buChar char="•"/>
            </a:pPr>
            <a:r>
              <a:rPr lang="en-US" b="0" dirty="0" smtClean="0"/>
              <a:t>NOTAM Search and Filter Options</a:t>
            </a:r>
          </a:p>
          <a:p>
            <a:pPr marL="171450" lvl="0" indent="-171450" rtl="0">
              <a:buFont typeface="Arial" panose="020B0604020202020204" pitchFamily="34" charset="0"/>
              <a:buChar char="•"/>
            </a:pPr>
            <a:r>
              <a:rPr lang="en-US" b="0" dirty="0" smtClean="0"/>
              <a:t>AIM Review of </a:t>
            </a:r>
            <a:r>
              <a:rPr lang="en-US" b="0" dirty="0" err="1" smtClean="0"/>
              <a:t>PBoR</a:t>
            </a:r>
            <a:r>
              <a:rPr lang="en-US" b="0" dirty="0" smtClean="0"/>
              <a:t> and RTCA Guidance</a:t>
            </a:r>
          </a:p>
          <a:p>
            <a:pPr marL="628650" lvl="1" indent="-171450" rtl="0">
              <a:buFont typeface="Arial" panose="020B0604020202020204" pitchFamily="34" charset="0"/>
              <a:buChar char="•"/>
            </a:pPr>
            <a:r>
              <a:rPr lang="en-US" b="0" dirty="0" smtClean="0"/>
              <a:t>Utilize a phased approach to release NOTAM Search enhancements</a:t>
            </a:r>
          </a:p>
          <a:p>
            <a:pPr marL="628650" lvl="1" indent="-171450" rtl="0">
              <a:buFont typeface="Arial" panose="020B0604020202020204" pitchFamily="34" charset="0"/>
              <a:buChar char="•"/>
            </a:pPr>
            <a:r>
              <a:rPr lang="en-US" b="0" dirty="0" smtClean="0"/>
              <a:t>NOTAM Search</a:t>
            </a:r>
          </a:p>
          <a:p>
            <a:pPr marL="1085850" lvl="2" indent="-171450" rtl="0">
              <a:buFont typeface="Arial" panose="020B0604020202020204" pitchFamily="34" charset="0"/>
              <a:buChar char="•"/>
            </a:pPr>
            <a:r>
              <a:rPr lang="en-US" b="0" dirty="0" smtClean="0"/>
              <a:t>Current FNS-based public NOTAM query tool that will be updated/ redesigned to meet the </a:t>
            </a:r>
            <a:r>
              <a:rPr lang="en-US" b="0" dirty="0" err="1" smtClean="0"/>
              <a:t>PBoR</a:t>
            </a:r>
            <a:r>
              <a:rPr lang="en-US" b="0" dirty="0" smtClean="0"/>
              <a:t> and RTCA guidance</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DF439C4D-78BF-4171-B888-C8C35F24DCA3}" type="slidenum">
              <a:rPr lang="en-US" smtClean="0"/>
              <a:t>2</a:t>
            </a:fld>
            <a:endParaRPr lang="en-US"/>
          </a:p>
        </p:txBody>
      </p:sp>
    </p:spTree>
    <p:extLst>
      <p:ext uri="{BB962C8B-B14F-4D97-AF65-F5344CB8AC3E}">
        <p14:creationId xmlns:p14="http://schemas.microsoft.com/office/powerpoint/2010/main" val="203296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Notes:</a:t>
            </a:r>
          </a:p>
          <a:p>
            <a:pPr marL="171450" indent="-171450">
              <a:buFont typeface="Arial" panose="020B0604020202020204" pitchFamily="34" charset="0"/>
              <a:buChar char="•"/>
            </a:pPr>
            <a:r>
              <a:rPr lang="en-US" dirty="0" smtClean="0"/>
              <a:t>RTCA</a:t>
            </a:r>
            <a:r>
              <a:rPr lang="en-US" baseline="0" dirty="0" smtClean="0"/>
              <a:t> NOTAM Task Group will be briefed a couple of weeks after each release</a:t>
            </a:r>
          </a:p>
          <a:p>
            <a:pPr marL="171450" indent="-171450">
              <a:buFont typeface="Arial" panose="020B0604020202020204" pitchFamily="34" charset="0"/>
              <a:buChar char="•"/>
            </a:pPr>
            <a:r>
              <a:rPr lang="en-US" baseline="0" dirty="0" smtClean="0"/>
              <a:t>These briefings will be used to gain feedback and user satisfaction from different aviation stakeholder groups</a:t>
            </a:r>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16</a:t>
            </a:fld>
            <a:endParaRPr lang="en-US"/>
          </a:p>
        </p:txBody>
      </p:sp>
    </p:spTree>
    <p:extLst>
      <p:ext uri="{BB962C8B-B14F-4D97-AF65-F5344CB8AC3E}">
        <p14:creationId xmlns:p14="http://schemas.microsoft.com/office/powerpoint/2010/main" val="45705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dirty="0" smtClean="0"/>
              <a:t>All 10 recommendations from RTCA</a:t>
            </a:r>
            <a:r>
              <a:rPr lang="en-US" baseline="0" dirty="0" smtClean="0"/>
              <a:t> “NOTAM Search and Filter Options” report will be implemented via NOTAM Search Phased Approach</a:t>
            </a:r>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17</a:t>
            </a:fld>
            <a:endParaRPr lang="en-US"/>
          </a:p>
        </p:txBody>
      </p:sp>
    </p:spTree>
    <p:extLst>
      <p:ext uri="{BB962C8B-B14F-4D97-AF65-F5344CB8AC3E}">
        <p14:creationId xmlns:p14="http://schemas.microsoft.com/office/powerpoint/2010/main" val="147761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dirty="0" smtClean="0"/>
              <a:t>RTCA</a:t>
            </a:r>
            <a:r>
              <a:rPr lang="en-US" baseline="0" dirty="0" smtClean="0"/>
              <a:t> NOTAM Task Group provided 10 recommendations in the “NOTAM Search and Filter Options” report</a:t>
            </a:r>
          </a:p>
          <a:p>
            <a:pPr marL="628650" lvl="1" indent="-171450">
              <a:buFont typeface="Arial" panose="020B0604020202020204" pitchFamily="34" charset="0"/>
              <a:buChar char="•"/>
            </a:pPr>
            <a:r>
              <a:rPr lang="en-US" baseline="0" dirty="0" smtClean="0"/>
              <a:t>6 recommendations were related to prioritizing specific search and filter options</a:t>
            </a:r>
          </a:p>
          <a:p>
            <a:pPr marL="628650" lvl="1" indent="-171450">
              <a:buFont typeface="Arial" panose="020B0604020202020204" pitchFamily="34" charset="0"/>
              <a:buChar char="•"/>
            </a:pPr>
            <a:r>
              <a:rPr lang="en-US" baseline="0" dirty="0" smtClean="0"/>
              <a:t>Remaining 4 recommendations were more general NOTAM Search enhancements</a:t>
            </a:r>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3</a:t>
            </a:fld>
            <a:endParaRPr lang="en-US"/>
          </a:p>
        </p:txBody>
      </p:sp>
    </p:spTree>
    <p:extLst>
      <p:ext uri="{BB962C8B-B14F-4D97-AF65-F5344CB8AC3E}">
        <p14:creationId xmlns:p14="http://schemas.microsoft.com/office/powerpoint/2010/main" val="131383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4</a:t>
            </a:fld>
            <a:endParaRPr lang="en-US"/>
          </a:p>
        </p:txBody>
      </p:sp>
    </p:spTree>
    <p:extLst>
      <p:ext uri="{BB962C8B-B14F-4D97-AF65-F5344CB8AC3E}">
        <p14:creationId xmlns:p14="http://schemas.microsoft.com/office/powerpoint/2010/main" val="355708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dirty="0" smtClean="0"/>
              <a:t>Flight path</a:t>
            </a:r>
            <a:r>
              <a:rPr lang="en-US" baseline="0" dirty="0" smtClean="0"/>
              <a:t> covers all points on the route between user entered points (in the example on the slide, the flight path includes all points on route V54 between HLI and MSL, and all points on route V325 between MSL and GAD)</a:t>
            </a:r>
          </a:p>
          <a:p>
            <a:pPr marL="171450" indent="-171450">
              <a:buFont typeface="Arial" panose="020B0604020202020204" pitchFamily="34" charset="0"/>
              <a:buChar char="•"/>
            </a:pPr>
            <a:r>
              <a:rPr lang="en-US" baseline="0" dirty="0" smtClean="0"/>
              <a:t>Each route entered in a flight path must be preceded and followed by a </a:t>
            </a:r>
            <a:r>
              <a:rPr lang="en-US" baseline="0" dirty="0" err="1" smtClean="0"/>
              <a:t>navaid</a:t>
            </a:r>
            <a:r>
              <a:rPr lang="en-US" baseline="0" dirty="0" smtClean="0"/>
              <a:t>, fix, or airport</a:t>
            </a:r>
          </a:p>
          <a:p>
            <a:pPr marL="171450" indent="-171450">
              <a:buFont typeface="Arial" panose="020B0604020202020204" pitchFamily="34" charset="0"/>
              <a:buChar char="•"/>
            </a:pPr>
            <a:r>
              <a:rPr lang="en-US" baseline="0" dirty="0" smtClean="0"/>
              <a:t>User cannot enter two consecutive route identifiers</a:t>
            </a:r>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6</a:t>
            </a:fld>
            <a:endParaRPr lang="en-US"/>
          </a:p>
        </p:txBody>
      </p:sp>
    </p:spTree>
    <p:extLst>
      <p:ext uri="{BB962C8B-B14F-4D97-AF65-F5344CB8AC3E}">
        <p14:creationId xmlns:p14="http://schemas.microsoft.com/office/powerpoint/2010/main" val="232629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dirty="0" smtClean="0"/>
              <a:t>System Output:</a:t>
            </a:r>
          </a:p>
          <a:p>
            <a:pPr marL="628650" lvl="1" indent="-171450">
              <a:buFont typeface="Arial" panose="020B0604020202020204" pitchFamily="34" charset="0"/>
              <a:buChar char="•"/>
            </a:pPr>
            <a:r>
              <a:rPr lang="en-US" dirty="0" smtClean="0"/>
              <a:t>En Route group will be further separated into “En</a:t>
            </a:r>
            <a:r>
              <a:rPr lang="en-US" baseline="0" dirty="0" smtClean="0"/>
              <a:t> Route – Manually Entered” (capturing NOTAMs from points entered as part of the flight path by the user) and “En Route – Buffered” (capturing NOTAMs from points within the buffer of the flight path)</a:t>
            </a:r>
          </a:p>
        </p:txBody>
      </p:sp>
      <p:sp>
        <p:nvSpPr>
          <p:cNvPr id="4" name="Slide Number Placeholder 3"/>
          <p:cNvSpPr>
            <a:spLocks noGrp="1"/>
          </p:cNvSpPr>
          <p:nvPr>
            <p:ph type="sldNum" sz="quarter" idx="10"/>
          </p:nvPr>
        </p:nvSpPr>
        <p:spPr/>
        <p:txBody>
          <a:bodyPr/>
          <a:lstStyle/>
          <a:p>
            <a:fld id="{DF439C4D-78BF-4171-B888-C8C35F24DCA3}" type="slidenum">
              <a:rPr lang="en-US" smtClean="0"/>
              <a:t>7</a:t>
            </a:fld>
            <a:endParaRPr lang="en-US"/>
          </a:p>
        </p:txBody>
      </p:sp>
    </p:spTree>
    <p:extLst>
      <p:ext uri="{BB962C8B-B14F-4D97-AF65-F5344CB8AC3E}">
        <p14:creationId xmlns:p14="http://schemas.microsoft.com/office/powerpoint/2010/main" val="141638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dirty="0" smtClean="0"/>
              <a:t>Classes can be groups of keywords</a:t>
            </a:r>
            <a:r>
              <a:rPr lang="en-US" baseline="0" dirty="0" smtClean="0"/>
              <a:t> (e.g., Aerodrome class contains AD, APRON, RWY, and TWY keywords) or special groups (e.g., Military)</a:t>
            </a:r>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8</a:t>
            </a:fld>
            <a:endParaRPr lang="en-US"/>
          </a:p>
        </p:txBody>
      </p:sp>
    </p:spTree>
    <p:extLst>
      <p:ext uri="{BB962C8B-B14F-4D97-AF65-F5344CB8AC3E}">
        <p14:creationId xmlns:p14="http://schemas.microsoft.com/office/powerpoint/2010/main" val="351827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9</a:t>
            </a:fld>
            <a:endParaRPr lang="en-US"/>
          </a:p>
        </p:txBody>
      </p:sp>
    </p:spTree>
    <p:extLst>
      <p:ext uri="{BB962C8B-B14F-4D97-AF65-F5344CB8AC3E}">
        <p14:creationId xmlns:p14="http://schemas.microsoft.com/office/powerpoint/2010/main" val="57959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dirty="0" smtClean="0"/>
              <a:t>“Procedure type” filter</a:t>
            </a:r>
            <a:r>
              <a:rPr lang="en-US" baseline="0" dirty="0" smtClean="0"/>
              <a:t> may be dependent on digital procedure NOTAMs from NMPC; otherwise would need to develop a parsing-based solution</a:t>
            </a:r>
          </a:p>
          <a:p>
            <a:pPr marL="171450" indent="-171450">
              <a:buFont typeface="Arial" panose="020B0604020202020204" pitchFamily="34" charset="0"/>
              <a:buChar char="•"/>
            </a:pPr>
            <a:r>
              <a:rPr lang="en-US" baseline="0" dirty="0" smtClean="0"/>
              <a:t>Need further research to determine if NASR data can support “weight limits” filter</a:t>
            </a:r>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13</a:t>
            </a:fld>
            <a:endParaRPr lang="en-US"/>
          </a:p>
        </p:txBody>
      </p:sp>
    </p:spTree>
    <p:extLst>
      <p:ext uri="{BB962C8B-B14F-4D97-AF65-F5344CB8AC3E}">
        <p14:creationId xmlns:p14="http://schemas.microsoft.com/office/powerpoint/2010/main" val="14684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dirty="0" smtClean="0"/>
              <a:t>Phase 4 will focus on integrate</a:t>
            </a:r>
            <a:r>
              <a:rPr lang="en-US" baseline="0" dirty="0" smtClean="0"/>
              <a:t> all remaining features of </a:t>
            </a:r>
            <a:r>
              <a:rPr lang="en-US" baseline="0" dirty="0" err="1" smtClean="0"/>
              <a:t>PilotWeb</a:t>
            </a:r>
            <a:r>
              <a:rPr lang="en-US" baseline="0" dirty="0" smtClean="0"/>
              <a:t> (i.e., those not captured in previous phases) into NOTAM Search to allow the </a:t>
            </a:r>
            <a:r>
              <a:rPr lang="en-US" baseline="0" dirty="0" err="1" smtClean="0"/>
              <a:t>sunsetting</a:t>
            </a:r>
            <a:r>
              <a:rPr lang="en-US" baseline="0" dirty="0" smtClean="0"/>
              <a:t> of the </a:t>
            </a:r>
            <a:r>
              <a:rPr lang="en-US" baseline="0" dirty="0" err="1" smtClean="0"/>
              <a:t>PilotWeb</a:t>
            </a:r>
            <a:r>
              <a:rPr lang="en-US" baseline="0" dirty="0" smtClean="0"/>
              <a:t> website</a:t>
            </a:r>
          </a:p>
          <a:p>
            <a:pPr marL="171450" indent="-171450">
              <a:buFont typeface="Arial" panose="020B0604020202020204" pitchFamily="34" charset="0"/>
              <a:buChar char="•"/>
            </a:pPr>
            <a:r>
              <a:rPr lang="en-US" baseline="0" dirty="0" smtClean="0"/>
              <a:t>Examples of this functionality includes pre-defined queries for specific NOTAM types such as TFRs, CARF, and GPS NOTAMs</a:t>
            </a:r>
          </a:p>
          <a:p>
            <a:pPr marL="171450" indent="-171450">
              <a:buFont typeface="Arial" panose="020B0604020202020204" pitchFamily="34" charset="0"/>
              <a:buChar char="•"/>
            </a:pPr>
            <a:r>
              <a:rPr lang="en-US" baseline="0" dirty="0" smtClean="0"/>
              <a:t>This list is not exhaustive and will be generated throughout the first 3 phases and with input from Task Group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439C4D-78BF-4171-B888-C8C35F24DCA3}" type="slidenum">
              <a:rPr lang="en-US" smtClean="0"/>
              <a:t>15</a:t>
            </a:fld>
            <a:endParaRPr lang="en-US"/>
          </a:p>
        </p:txBody>
      </p:sp>
    </p:spTree>
    <p:extLst>
      <p:ext uri="{BB962C8B-B14F-4D97-AF65-F5344CB8AC3E}">
        <p14:creationId xmlns:p14="http://schemas.microsoft.com/office/powerpoint/2010/main" val="425388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
        <p:nvSpPr>
          <p:cNvPr id="63515" name="Text Box 1051"/>
          <p:cNvSpPr txBox="1">
            <a:spLocks noChangeArrowheads="1"/>
          </p:cNvSpPr>
          <p:nvPr userDrawn="1"/>
        </p:nvSpPr>
        <p:spPr bwMode="auto">
          <a:xfrm>
            <a:off x="427038" y="4497388"/>
            <a:ext cx="4822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1D2F68"/>
                </a:solidFill>
              </a:rPr>
              <a:t>Presented To:</a:t>
            </a:r>
            <a:endParaRPr lang="en-US" sz="1600" dirty="0">
              <a:solidFill>
                <a:srgbClr val="1D2F68"/>
              </a:solidFill>
            </a:endParaRP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smtClean="0">
                  <a:solidFill>
                    <a:srgbClr val="FFFFFF"/>
                  </a:solidFill>
                </a:rPr>
                <a:t>Federal Aviation</a:t>
              </a:r>
              <a:endParaRPr lang="en-US" b="1" dirty="0">
                <a:solidFill>
                  <a:srgbClr val="FFFFFF"/>
                </a:solidFill>
              </a:endParaRPr>
            </a:p>
            <a:p>
              <a:pPr fontAlgn="base">
                <a:lnSpc>
                  <a:spcPct val="85000"/>
                </a:lnSpc>
                <a:spcBef>
                  <a:spcPct val="0"/>
                </a:spcBef>
                <a:spcAft>
                  <a:spcPct val="0"/>
                </a:spcAft>
              </a:pPr>
              <a:r>
                <a:rPr lang="en-US" b="1" dirty="0">
                  <a:solidFill>
                    <a:srgbClr val="FFFFFF"/>
                  </a:solidFill>
                </a:rPr>
                <a:t>Administration</a:t>
              </a:r>
            </a:p>
          </p:txBody>
        </p:sp>
      </p:grpSp>
      <p:sp>
        <p:nvSpPr>
          <p:cNvPr id="9" name="Text Box 1051"/>
          <p:cNvSpPr txBox="1">
            <a:spLocks noChangeArrowheads="1"/>
          </p:cNvSpPr>
          <p:nvPr userDrawn="1"/>
        </p:nvSpPr>
        <p:spPr bwMode="auto">
          <a:xfrm>
            <a:off x="427038" y="4995446"/>
            <a:ext cx="4822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1D2F68"/>
                </a:solidFill>
              </a:rPr>
              <a:t>By:</a:t>
            </a:r>
            <a:endParaRPr lang="en-US" sz="1600" dirty="0">
              <a:solidFill>
                <a:srgbClr val="1D2F68"/>
              </a:solidFill>
            </a:endParaRPr>
          </a:p>
        </p:txBody>
      </p:sp>
      <p:sp>
        <p:nvSpPr>
          <p:cNvPr id="10" name="Text Box 1051"/>
          <p:cNvSpPr txBox="1">
            <a:spLocks noChangeArrowheads="1"/>
          </p:cNvSpPr>
          <p:nvPr userDrawn="1"/>
        </p:nvSpPr>
        <p:spPr bwMode="auto">
          <a:xfrm>
            <a:off x="439230" y="5528846"/>
            <a:ext cx="4822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a:solidFill>
                  <a:srgbClr val="1D2F68"/>
                </a:solidFill>
              </a:rPr>
              <a:t>Date:</a:t>
            </a:r>
          </a:p>
        </p:txBody>
      </p:sp>
    </p:spTree>
    <p:extLst>
      <p:ext uri="{BB962C8B-B14F-4D97-AF65-F5344CB8AC3E}">
        <p14:creationId xmlns:p14="http://schemas.microsoft.com/office/powerpoint/2010/main" val="32422746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9027812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773347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76031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334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52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0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70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51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34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10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atin typeface="+mn-lt"/>
              </a:defRPr>
            </a:lvl1pPr>
          </a:lstStyle>
          <a:p>
            <a:fld id="{78D3ABA1-EA94-43C0-B992-7CBCC31144F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753819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50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371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01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68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989259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036759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277330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2733842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
        <p:nvSpPr>
          <p:cNvPr id="63515" name="Text Box 1051"/>
          <p:cNvSpPr txBox="1">
            <a:spLocks noChangeArrowheads="1"/>
          </p:cNvSpPr>
          <p:nvPr userDrawn="1"/>
        </p:nvSpPr>
        <p:spPr bwMode="auto">
          <a:xfrm>
            <a:off x="427038" y="4497388"/>
            <a:ext cx="4822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smtClean="0">
                  <a:solidFill>
                    <a:srgbClr val="FFFFFF"/>
                  </a:solidFill>
                </a:rPr>
                <a:t>Federal Aviation</a:t>
              </a:r>
              <a:endParaRPr lang="en-US" b="1" dirty="0">
                <a:solidFill>
                  <a:srgbClr val="FFFFFF"/>
                </a:solidFill>
              </a:endParaRP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19005389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atin typeface="+mn-lt"/>
              </a:defRPr>
            </a:lvl1pPr>
          </a:lstStyle>
          <a:p>
            <a:fld id="{78D3ABA1-EA94-43C0-B992-7CBCC31144F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8007578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051860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Arial Narrow" pitchFamily="34"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smtClean="0">
                  <a:solidFill>
                    <a:srgbClr val="FFFFFF"/>
                  </a:solidFill>
                </a:rPr>
                <a:t>Federal Aviation</a:t>
              </a:r>
              <a:endParaRPr lang="en-US" sz="1200" b="1" dirty="0">
                <a:solidFill>
                  <a:srgbClr val="FFFFFF"/>
                </a:solidFill>
              </a:endParaRP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a:solidFill>
                  <a:srgbClr val="C0C0C0"/>
                </a:solidFill>
              </a:rPr>
              <a:t>&lt;</a:t>
            </a:r>
            <a:r>
              <a:rPr lang="en-US" sz="1200" b="1" smtClean="0">
                <a:solidFill>
                  <a:srgbClr val="C0C0C0"/>
                </a:solidFill>
              </a:rPr>
              <a:t>Presentation Title – Change on Master Slide</a:t>
            </a:r>
            <a:r>
              <a:rPr lang="en-US" sz="1200" b="1" dirty="0">
                <a:solidFill>
                  <a:srgbClr val="C0C0C0"/>
                </a:solidFill>
              </a:rPr>
              <a:t>&gt;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a:solidFill>
                  <a:srgbClr val="C0C0C0"/>
                </a:solidFill>
              </a:rPr>
              <a:t>&lt;</a:t>
            </a:r>
            <a:r>
              <a:rPr lang="en-US" sz="1200" smtClean="0">
                <a:solidFill>
                  <a:srgbClr val="C0C0C0"/>
                </a:solidFill>
              </a:rPr>
              <a:t>Date of Presentation – Change on Master Slide</a:t>
            </a:r>
            <a:r>
              <a:rPr lang="en-US" sz="1200" dirty="0">
                <a:solidFill>
                  <a:srgbClr val="C0C0C0"/>
                </a:solidFill>
              </a:rPr>
              <a:t>&gt;</a:t>
            </a:r>
          </a:p>
        </p:txBody>
      </p:sp>
    </p:spTree>
    <p:extLst>
      <p:ext uri="{BB962C8B-B14F-4D97-AF65-F5344CB8AC3E}">
        <p14:creationId xmlns:p14="http://schemas.microsoft.com/office/powerpoint/2010/main" val="1916995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Arial Narrow" pitchFamily="34"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smtClean="0">
                  <a:solidFill>
                    <a:srgbClr val="FFFFFF"/>
                  </a:solidFill>
                </a:rPr>
                <a:t>Federal Aviation</a:t>
              </a:r>
              <a:endParaRPr lang="en-US" sz="1200" b="1" dirty="0">
                <a:solidFill>
                  <a:srgbClr val="FFFFFF"/>
                </a:solidFill>
              </a:endParaRP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a:solidFill>
                  <a:srgbClr val="C0C0C0"/>
                </a:solidFill>
              </a:rPr>
              <a:t>&lt;</a:t>
            </a:r>
            <a:r>
              <a:rPr lang="en-US" sz="1200" b="1" smtClean="0">
                <a:solidFill>
                  <a:srgbClr val="C0C0C0"/>
                </a:solidFill>
              </a:rPr>
              <a:t>Presentation Title – Change on Master Slide</a:t>
            </a:r>
            <a:r>
              <a:rPr lang="en-US" sz="1200" b="1" dirty="0">
                <a:solidFill>
                  <a:srgbClr val="C0C0C0"/>
                </a:solidFill>
              </a:rPr>
              <a:t>&gt;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a:solidFill>
                  <a:srgbClr val="C0C0C0"/>
                </a:solidFill>
              </a:rPr>
              <a:t>&lt;</a:t>
            </a:r>
            <a:r>
              <a:rPr lang="en-US" sz="1200" smtClean="0">
                <a:solidFill>
                  <a:srgbClr val="C0C0C0"/>
                </a:solidFill>
              </a:rPr>
              <a:t>Date of Presentation – Change on Master Slide</a:t>
            </a:r>
            <a:r>
              <a:rPr lang="en-US" sz="1200" dirty="0">
                <a:solidFill>
                  <a:srgbClr val="C0C0C0"/>
                </a:solidFill>
              </a:rPr>
              <a:t>&gt;</a:t>
            </a:r>
          </a:p>
        </p:txBody>
      </p:sp>
    </p:spTree>
    <p:extLst>
      <p:ext uri="{BB962C8B-B14F-4D97-AF65-F5344CB8AC3E}">
        <p14:creationId xmlns:p14="http://schemas.microsoft.com/office/powerpoint/2010/main" val="42775704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iming>
    <p:tnLst>
      <p:par>
        <p:cTn id="1" dur="indefinite" restart="never" nodeType="tmRoot"/>
      </p:par>
    </p:tnLst>
  </p:timing>
  <p:hf hdr="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1DA8-CB38-479E-913F-539868EFE85B}"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3AC8-C928-4384-ADC3-85EBF3B35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6084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715000"/>
            <a:ext cx="4419600" cy="1323439"/>
          </a:xfrm>
          <a:prstGeom prst="rect">
            <a:avLst/>
          </a:prstGeom>
          <a:noFill/>
        </p:spPr>
        <p:txBody>
          <a:bodyPr wrap="square" rtlCol="0">
            <a:spAutoFit/>
          </a:bodyPr>
          <a:lstStyle/>
          <a:p>
            <a:r>
              <a:rPr lang="en-US" sz="2000" i="1" dirty="0">
                <a:solidFill>
                  <a:prstClr val="white"/>
                </a:solidFill>
                <a:latin typeface="Times New Roman" pitchFamily="18" charset="0"/>
                <a:cs typeface="Times New Roman" pitchFamily="18" charset="0"/>
              </a:rPr>
              <a:t>Presented By: 	Scott Jerdan, Manager </a:t>
            </a:r>
            <a:br>
              <a:rPr lang="en-US" sz="2000" i="1" dirty="0">
                <a:solidFill>
                  <a:prstClr val="white"/>
                </a:solidFill>
                <a:latin typeface="Times New Roman" pitchFamily="18" charset="0"/>
                <a:cs typeface="Times New Roman" pitchFamily="18" charset="0"/>
              </a:rPr>
            </a:br>
            <a:r>
              <a:rPr lang="en-US" sz="2000" i="1" dirty="0">
                <a:solidFill>
                  <a:prstClr val="white"/>
                </a:solidFill>
                <a:latin typeface="Times New Roman" pitchFamily="18" charset="0"/>
                <a:cs typeface="Times New Roman" pitchFamily="18" charset="0"/>
              </a:rPr>
              <a:t>AIM Systems Group, FAA</a:t>
            </a:r>
          </a:p>
          <a:p>
            <a:endParaRPr lang="en-US" sz="2000" i="1" dirty="0" smtClean="0">
              <a:solidFill>
                <a:prstClr val="white"/>
              </a:solidFill>
              <a:latin typeface="Times New Roman" pitchFamily="18" charset="0"/>
              <a:cs typeface="Times New Roman" pitchFamily="18" charset="0"/>
            </a:endParaRPr>
          </a:p>
          <a:p>
            <a:endParaRPr lang="en-US" sz="2000" i="1" dirty="0" smtClean="0">
              <a:solidFill>
                <a:prstClr val="white"/>
              </a:solidFill>
              <a:latin typeface="Times New Roman" pitchFamily="18" charset="0"/>
              <a:cs typeface="Times New Roman" pitchFamily="18" charset="0"/>
            </a:endParaRPr>
          </a:p>
        </p:txBody>
      </p:sp>
      <p:sp>
        <p:nvSpPr>
          <p:cNvPr id="5" name="TextBox 4"/>
          <p:cNvSpPr txBox="1"/>
          <p:nvPr/>
        </p:nvSpPr>
        <p:spPr>
          <a:xfrm>
            <a:off x="152400" y="646093"/>
            <a:ext cx="4419600" cy="954107"/>
          </a:xfrm>
          <a:prstGeom prst="rect">
            <a:avLst/>
          </a:prstGeom>
          <a:noFill/>
        </p:spPr>
        <p:txBody>
          <a:bodyPr wrap="square" rtlCol="0">
            <a:spAutoFit/>
          </a:bodyPr>
          <a:lstStyle/>
          <a:p>
            <a:pPr algn="ctr"/>
            <a:r>
              <a:rPr lang="en-US" sz="2800" i="1" dirty="0" smtClean="0">
                <a:solidFill>
                  <a:prstClr val="white"/>
                </a:solidFill>
                <a:latin typeface="Times New Roman" pitchFamily="18" charset="0"/>
                <a:cs typeface="Times New Roman" pitchFamily="18" charset="0"/>
              </a:rPr>
              <a:t>Delivering Digital</a:t>
            </a:r>
          </a:p>
          <a:p>
            <a:pPr algn="ctr"/>
            <a:r>
              <a:rPr lang="en-US" sz="2800" i="1" dirty="0" smtClean="0">
                <a:solidFill>
                  <a:prstClr val="white"/>
                </a:solidFill>
                <a:latin typeface="Times New Roman" pitchFamily="18" charset="0"/>
                <a:cs typeface="Times New Roman" pitchFamily="18" charset="0"/>
              </a:rPr>
              <a:t>NOTAMs</a:t>
            </a:r>
            <a:endParaRPr lang="en-US" sz="2800" i="1" dirty="0">
              <a:solidFill>
                <a:prstClr val="white"/>
              </a:solidFill>
              <a:latin typeface="Times New Roman" pitchFamily="18" charset="0"/>
              <a:cs typeface="Times New Roman" pitchFamily="18" charset="0"/>
            </a:endParaRPr>
          </a:p>
        </p:txBody>
      </p:sp>
      <p:sp>
        <p:nvSpPr>
          <p:cNvPr id="6" name="TextBox 5"/>
          <p:cNvSpPr txBox="1"/>
          <p:nvPr/>
        </p:nvSpPr>
        <p:spPr>
          <a:xfrm>
            <a:off x="152400" y="1931127"/>
            <a:ext cx="4648200" cy="2616101"/>
          </a:xfrm>
          <a:prstGeom prst="rect">
            <a:avLst/>
          </a:prstGeom>
          <a:noFill/>
        </p:spPr>
        <p:txBody>
          <a:bodyPr wrap="square" rtlCol="0">
            <a:spAutoFit/>
          </a:bodyPr>
          <a:lstStyle/>
          <a:p>
            <a:r>
              <a:rPr lang="en-US" sz="3600" b="1" dirty="0">
                <a:solidFill>
                  <a:srgbClr val="F5F2B5"/>
                </a:solidFill>
              </a:rPr>
              <a:t>NOTAM Search Enhancements</a:t>
            </a:r>
            <a:br>
              <a:rPr lang="en-US" sz="3600" b="1" dirty="0">
                <a:solidFill>
                  <a:srgbClr val="F5F2B5"/>
                </a:solidFill>
              </a:rPr>
            </a:br>
            <a:r>
              <a:rPr lang="en-US" sz="2000" dirty="0">
                <a:solidFill>
                  <a:srgbClr val="F5F2B5"/>
                </a:solidFill>
              </a:rPr>
              <a:t/>
            </a:r>
            <a:br>
              <a:rPr lang="en-US" sz="2000" dirty="0">
                <a:solidFill>
                  <a:srgbClr val="F5F2B5"/>
                </a:solidFill>
              </a:rPr>
            </a:br>
            <a:r>
              <a:rPr lang="en-US" sz="3600" dirty="0">
                <a:solidFill>
                  <a:srgbClr val="F5F2B5"/>
                </a:solidFill>
              </a:rPr>
              <a:t>Overview &amp; Implementation Plan</a:t>
            </a:r>
            <a:endParaRPr lang="en-US" sz="6000" dirty="0" smtClean="0">
              <a:solidFill>
                <a:srgbClr val="F5F2B5"/>
              </a:solidFill>
            </a:endParaRPr>
          </a:p>
        </p:txBody>
      </p:sp>
    </p:spTree>
    <p:extLst>
      <p:ext uri="{BB962C8B-B14F-4D97-AF65-F5344CB8AC3E}">
        <p14:creationId xmlns:p14="http://schemas.microsoft.com/office/powerpoint/2010/main" val="76116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Enhancements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23221266"/>
              </p:ext>
            </p:extLst>
          </p:nvPr>
        </p:nvGraphicFramePr>
        <p:xfrm>
          <a:off x="495300" y="990600"/>
          <a:ext cx="80502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10</a:t>
            </a:fld>
            <a:endParaRPr lang="en-US" dirty="0">
              <a:solidFill>
                <a:srgbClr val="FFFFFF">
                  <a:lumMod val="65000"/>
                </a:srgbClr>
              </a:solidFill>
            </a:endParaRPr>
          </a:p>
        </p:txBody>
      </p:sp>
      <p:sp>
        <p:nvSpPr>
          <p:cNvPr id="8" name="Rectangle 7"/>
          <p:cNvSpPr/>
          <p:nvPr/>
        </p:nvSpPr>
        <p:spPr bwMode="auto">
          <a:xfrm>
            <a:off x="228600" y="990600"/>
            <a:ext cx="7848600" cy="1143000"/>
          </a:xfrm>
          <a:prstGeom prst="rect">
            <a:avLst/>
          </a:prstGeom>
          <a:solidFill>
            <a:schemeClr val="bg1">
              <a:alpha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62000" y="3505200"/>
            <a:ext cx="8077200" cy="2468880"/>
          </a:xfrm>
          <a:prstGeom prst="rect">
            <a:avLst/>
          </a:prstGeom>
          <a:solidFill>
            <a:schemeClr val="bg1">
              <a:alpha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20667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User Profiles</a:t>
            </a:r>
            <a:endParaRPr lang="en-US" dirty="0"/>
          </a:p>
        </p:txBody>
      </p:sp>
      <p:sp>
        <p:nvSpPr>
          <p:cNvPr id="9" name="Content Placeholder 8"/>
          <p:cNvSpPr>
            <a:spLocks noGrp="1"/>
          </p:cNvSpPr>
          <p:nvPr>
            <p:ph idx="1"/>
          </p:nvPr>
        </p:nvSpPr>
        <p:spPr>
          <a:xfrm>
            <a:off x="461885" y="3810000"/>
            <a:ext cx="8529715" cy="2209800"/>
          </a:xfrm>
        </p:spPr>
        <p:txBody>
          <a:bodyPr/>
          <a:lstStyle/>
          <a:p>
            <a:pPr>
              <a:buFont typeface="Wingdings" panose="05000000000000000000" pitchFamily="2" charset="2"/>
              <a:buChar char="ü"/>
            </a:pPr>
            <a:r>
              <a:rPr lang="en-US" sz="2400" dirty="0" smtClean="0"/>
              <a:t>Create user login to save search preferences</a:t>
            </a:r>
          </a:p>
          <a:p>
            <a:pPr>
              <a:buFont typeface="Wingdings" panose="05000000000000000000" pitchFamily="2" charset="2"/>
              <a:buChar char="ü"/>
            </a:pPr>
            <a:r>
              <a:rPr lang="en-US" sz="2400" dirty="0" smtClean="0"/>
              <a:t>Optional </a:t>
            </a:r>
            <a:r>
              <a:rPr lang="en-US" sz="2400" dirty="0"/>
              <a:t>feature </a:t>
            </a:r>
          </a:p>
          <a:p>
            <a:pPr>
              <a:buFont typeface="Wingdings" panose="05000000000000000000" pitchFamily="2" charset="2"/>
              <a:buChar char="ü"/>
            </a:pPr>
            <a:r>
              <a:rPr lang="en-US" sz="2400" dirty="0" smtClean="0"/>
              <a:t>Designed for avid users</a:t>
            </a:r>
          </a:p>
          <a:p>
            <a:pPr>
              <a:buFont typeface="Wingdings" panose="05000000000000000000" pitchFamily="2" charset="2"/>
              <a:buChar char="ü"/>
            </a:pPr>
            <a:r>
              <a:rPr lang="en-US" sz="2400" dirty="0" smtClean="0"/>
              <a:t>Ability to save up to 10 pre-defined flight path queries</a:t>
            </a:r>
          </a:p>
          <a:p>
            <a:pPr>
              <a:buFont typeface="Wingdings" panose="05000000000000000000" pitchFamily="2" charset="2"/>
              <a:buChar char="ü"/>
            </a:pPr>
            <a:r>
              <a:rPr lang="en-US" sz="2400" dirty="0" smtClean="0"/>
              <a:t>Additional features in Phase 3</a:t>
            </a:r>
          </a:p>
        </p:txBody>
      </p:sp>
      <p:sp>
        <p:nvSpPr>
          <p:cNvPr id="6" name="Slide Number Placeholder 5"/>
          <p:cNvSpPr>
            <a:spLocks noGrp="1"/>
          </p:cNvSpPr>
          <p:nvPr>
            <p:ph type="sldNum" sz="quarter" idx="12"/>
          </p:nvPr>
        </p:nvSpPr>
        <p:spPr/>
        <p:txBody>
          <a:bodyPr/>
          <a:lstStyle/>
          <a:p>
            <a:fld id="{836266C2-23C9-4679-9EA6-D74DA6C8C265}" type="slidenum">
              <a:rPr lang="en-US" smtClean="0">
                <a:solidFill>
                  <a:srgbClr val="FFFFFF">
                    <a:lumMod val="65000"/>
                  </a:srgbClr>
                </a:solidFill>
              </a:rPr>
              <a:pPr/>
              <a:t>11</a:t>
            </a:fld>
            <a:endParaRPr lang="en-US" dirty="0">
              <a:solidFill>
                <a:srgbClr val="FFFFFF">
                  <a:lumMod val="65000"/>
                </a:srgbClr>
              </a:solidFill>
            </a:endParaRPr>
          </a:p>
        </p:txBody>
      </p:sp>
      <p:pic>
        <p:nvPicPr>
          <p:cNvPr id="3074" name="Picture 2" descr="http://marquezcharter.org/wp-content/uploads/2013/08/Apps-preferences-contact-list-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4954603" y="1436604"/>
            <a:ext cx="2334346" cy="1367403"/>
            <a:chOff x="458063" y="1447800"/>
            <a:chExt cx="8326315" cy="4006325"/>
          </a:xfrm>
        </p:grpSpPr>
        <p:grpSp>
          <p:nvGrpSpPr>
            <p:cNvPr id="11" name="Group 10"/>
            <p:cNvGrpSpPr/>
            <p:nvPr/>
          </p:nvGrpSpPr>
          <p:grpSpPr>
            <a:xfrm>
              <a:off x="458063" y="1447800"/>
              <a:ext cx="8326315" cy="4006325"/>
              <a:chOff x="310284" y="2730500"/>
              <a:chExt cx="8326315" cy="4006325"/>
            </a:xfrm>
          </p:grpSpPr>
          <p:pic>
            <p:nvPicPr>
              <p:cNvPr id="1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667" t="46899" r="16666" b="9535"/>
              <a:stretch/>
            </p:blipFill>
            <p:spPr bwMode="auto">
              <a:xfrm>
                <a:off x="310284" y="2730500"/>
                <a:ext cx="8326315" cy="40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085"/>
              <a:stretch/>
            </p:blipFill>
            <p:spPr bwMode="auto">
              <a:xfrm>
                <a:off x="310284" y="2926468"/>
                <a:ext cx="2064650" cy="122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65" t="14991" r="16896" b="14824"/>
              <a:stretch/>
            </p:blipFill>
            <p:spPr bwMode="auto">
              <a:xfrm>
                <a:off x="5890319" y="4688795"/>
                <a:ext cx="1710479" cy="11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a:stCxn id="17" idx="5"/>
                <a:endCxn id="16" idx="1"/>
              </p:cNvCxnSpPr>
              <p:nvPr/>
            </p:nvCxnSpPr>
            <p:spPr bwMode="auto">
              <a:xfrm>
                <a:off x="1426218" y="3519278"/>
                <a:ext cx="438483" cy="237175"/>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1830069" y="3719512"/>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1224367" y="3303971"/>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6724020" y="5274209"/>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6213609" y="4768188"/>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5158620" y="4672975"/>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21" name="Straight Connector 20"/>
              <p:cNvCxnSpPr>
                <a:stCxn id="19" idx="5"/>
                <a:endCxn id="18" idx="1"/>
              </p:cNvCxnSpPr>
              <p:nvPr/>
            </p:nvCxnSpPr>
            <p:spPr bwMode="auto">
              <a:xfrm>
                <a:off x="6364934" y="4930727"/>
                <a:ext cx="385049" cy="371369"/>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stCxn id="20" idx="6"/>
                <a:endCxn id="19" idx="2"/>
              </p:cNvCxnSpPr>
              <p:nvPr/>
            </p:nvCxnSpPr>
            <p:spPr bwMode="auto">
              <a:xfrm>
                <a:off x="5335908" y="4768188"/>
                <a:ext cx="877701" cy="95213"/>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p:nvPr/>
            </p:nvSpPr>
            <p:spPr bwMode="auto">
              <a:xfrm>
                <a:off x="3637849" y="3865124"/>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24" name="Straight Connector 23"/>
              <p:cNvCxnSpPr>
                <a:stCxn id="16" idx="6"/>
                <a:endCxn id="23" idx="2"/>
              </p:cNvCxnSpPr>
              <p:nvPr/>
            </p:nvCxnSpPr>
            <p:spPr bwMode="auto">
              <a:xfrm>
                <a:off x="2066552" y="3845636"/>
                <a:ext cx="1571297" cy="14561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23" idx="6"/>
                <a:endCxn id="20" idx="1"/>
              </p:cNvCxnSpPr>
              <p:nvPr/>
            </p:nvCxnSpPr>
            <p:spPr bwMode="auto">
              <a:xfrm>
                <a:off x="3874332" y="3991248"/>
                <a:ext cx="1310251" cy="709614"/>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Oval 32"/>
            <p:cNvSpPr/>
            <p:nvPr/>
          </p:nvSpPr>
          <p:spPr bwMode="auto">
            <a:xfrm>
              <a:off x="6986876" y="3483585"/>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5" name="Freeform 34"/>
            <p:cNvSpPr/>
            <p:nvPr/>
          </p:nvSpPr>
          <p:spPr bwMode="auto">
            <a:xfrm>
              <a:off x="1182165" y="1795142"/>
              <a:ext cx="6108700" cy="2603500"/>
            </a:xfrm>
            <a:custGeom>
              <a:avLst/>
              <a:gdLst>
                <a:gd name="connsiteX0" fmla="*/ 596900 w 6108700"/>
                <a:gd name="connsiteY0" fmla="*/ 203200 h 2603500"/>
                <a:gd name="connsiteX1" fmla="*/ 1079500 w 6108700"/>
                <a:gd name="connsiteY1" fmla="*/ 533400 h 2603500"/>
                <a:gd name="connsiteX2" fmla="*/ 2832100 w 6108700"/>
                <a:gd name="connsiteY2" fmla="*/ 673100 h 2603500"/>
                <a:gd name="connsiteX3" fmla="*/ 4330700 w 6108700"/>
                <a:gd name="connsiteY3" fmla="*/ 1447800 h 2603500"/>
                <a:gd name="connsiteX4" fmla="*/ 5359400 w 6108700"/>
                <a:gd name="connsiteY4" fmla="*/ 1587500 h 2603500"/>
                <a:gd name="connsiteX5" fmla="*/ 6057900 w 6108700"/>
                <a:gd name="connsiteY5" fmla="*/ 2222500 h 2603500"/>
                <a:gd name="connsiteX6" fmla="*/ 6108700 w 6108700"/>
                <a:gd name="connsiteY6" fmla="*/ 2387600 h 2603500"/>
                <a:gd name="connsiteX7" fmla="*/ 6045200 w 6108700"/>
                <a:gd name="connsiteY7" fmla="*/ 2540000 h 2603500"/>
                <a:gd name="connsiteX8" fmla="*/ 5918200 w 6108700"/>
                <a:gd name="connsiteY8" fmla="*/ 2590800 h 2603500"/>
                <a:gd name="connsiteX9" fmla="*/ 5740400 w 6108700"/>
                <a:gd name="connsiteY9" fmla="*/ 2603500 h 2603500"/>
                <a:gd name="connsiteX10" fmla="*/ 5537200 w 6108700"/>
                <a:gd name="connsiteY10" fmla="*/ 2514600 h 2603500"/>
                <a:gd name="connsiteX11" fmla="*/ 5537200 w 6108700"/>
                <a:gd name="connsiteY11" fmla="*/ 2514600 h 2603500"/>
                <a:gd name="connsiteX12" fmla="*/ 5181600 w 6108700"/>
                <a:gd name="connsiteY12" fmla="*/ 2032000 h 2603500"/>
                <a:gd name="connsiteX13" fmla="*/ 4216400 w 6108700"/>
                <a:gd name="connsiteY13" fmla="*/ 1879600 h 2603500"/>
                <a:gd name="connsiteX14" fmla="*/ 2641600 w 6108700"/>
                <a:gd name="connsiteY14" fmla="*/ 1092200 h 2603500"/>
                <a:gd name="connsiteX15" fmla="*/ 863600 w 6108700"/>
                <a:gd name="connsiteY15" fmla="*/ 965200 h 2603500"/>
                <a:gd name="connsiteX16" fmla="*/ 76200 w 6108700"/>
                <a:gd name="connsiteY16" fmla="*/ 444500 h 2603500"/>
                <a:gd name="connsiteX17" fmla="*/ 0 w 6108700"/>
                <a:gd name="connsiteY17" fmla="*/ 317500 h 2603500"/>
                <a:gd name="connsiteX18" fmla="*/ 12700 w 6108700"/>
                <a:gd name="connsiteY18" fmla="*/ 152400 h 2603500"/>
                <a:gd name="connsiteX19" fmla="*/ 101600 w 6108700"/>
                <a:gd name="connsiteY19" fmla="*/ 50800 h 2603500"/>
                <a:gd name="connsiteX20" fmla="*/ 228600 w 6108700"/>
                <a:gd name="connsiteY20" fmla="*/ 0 h 2603500"/>
                <a:gd name="connsiteX21" fmla="*/ 393700 w 6108700"/>
                <a:gd name="connsiteY21" fmla="*/ 0 h 2603500"/>
                <a:gd name="connsiteX22" fmla="*/ 546100 w 6108700"/>
                <a:gd name="connsiteY22" fmla="*/ 101600 h 2603500"/>
                <a:gd name="connsiteX23" fmla="*/ 584200 w 6108700"/>
                <a:gd name="connsiteY23" fmla="*/ 254000 h 2603500"/>
                <a:gd name="connsiteX24" fmla="*/ 584200 w 6108700"/>
                <a:gd name="connsiteY24" fmla="*/ 2667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08700" h="2603500">
                  <a:moveTo>
                    <a:pt x="596900" y="203200"/>
                  </a:moveTo>
                  <a:lnTo>
                    <a:pt x="1079500" y="533400"/>
                  </a:lnTo>
                  <a:lnTo>
                    <a:pt x="2832100" y="673100"/>
                  </a:lnTo>
                  <a:lnTo>
                    <a:pt x="4330700" y="1447800"/>
                  </a:lnTo>
                  <a:lnTo>
                    <a:pt x="5359400" y="1587500"/>
                  </a:lnTo>
                  <a:lnTo>
                    <a:pt x="6057900" y="2222500"/>
                  </a:lnTo>
                  <a:lnTo>
                    <a:pt x="6108700" y="2387600"/>
                  </a:lnTo>
                  <a:lnTo>
                    <a:pt x="6045200" y="2540000"/>
                  </a:lnTo>
                  <a:lnTo>
                    <a:pt x="5918200" y="2590800"/>
                  </a:lnTo>
                  <a:lnTo>
                    <a:pt x="5740400" y="2603500"/>
                  </a:lnTo>
                  <a:lnTo>
                    <a:pt x="5537200" y="2514600"/>
                  </a:lnTo>
                  <a:lnTo>
                    <a:pt x="5537200" y="2514600"/>
                  </a:lnTo>
                  <a:lnTo>
                    <a:pt x="5181600" y="2032000"/>
                  </a:lnTo>
                  <a:lnTo>
                    <a:pt x="4216400" y="1879600"/>
                  </a:lnTo>
                  <a:lnTo>
                    <a:pt x="2641600" y="1092200"/>
                  </a:lnTo>
                  <a:lnTo>
                    <a:pt x="863600" y="965200"/>
                  </a:lnTo>
                  <a:lnTo>
                    <a:pt x="76200" y="444500"/>
                  </a:lnTo>
                  <a:lnTo>
                    <a:pt x="0" y="317500"/>
                  </a:lnTo>
                  <a:lnTo>
                    <a:pt x="12700" y="152400"/>
                  </a:lnTo>
                  <a:lnTo>
                    <a:pt x="101600" y="50800"/>
                  </a:lnTo>
                  <a:lnTo>
                    <a:pt x="228600" y="0"/>
                  </a:lnTo>
                  <a:lnTo>
                    <a:pt x="393700" y="0"/>
                  </a:lnTo>
                  <a:lnTo>
                    <a:pt x="546100" y="101600"/>
                  </a:lnTo>
                  <a:lnTo>
                    <a:pt x="584200" y="254000"/>
                  </a:lnTo>
                  <a:lnTo>
                    <a:pt x="584200" y="266700"/>
                  </a:lnTo>
                </a:path>
              </a:pathLst>
            </a:custGeom>
            <a:noFill/>
            <a:ln w="19050">
              <a:solidFill>
                <a:srgbClr val="FF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41" name="Straight Connector 40"/>
            <p:cNvCxnSpPr/>
            <p:nvPr/>
          </p:nvCxnSpPr>
          <p:spPr bwMode="auto">
            <a:xfrm flipH="1" flipV="1">
              <a:off x="1713982" y="1959128"/>
              <a:ext cx="263866" cy="188267"/>
            </a:xfrm>
            <a:prstGeom prst="line">
              <a:avLst/>
            </a:prstGeom>
            <a:noFill/>
            <a:ln w="190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 name="Group 44"/>
          <p:cNvGrpSpPr/>
          <p:nvPr/>
        </p:nvGrpSpPr>
        <p:grpSpPr>
          <a:xfrm>
            <a:off x="5107003" y="1589004"/>
            <a:ext cx="2334346" cy="1367403"/>
            <a:chOff x="458063" y="1447800"/>
            <a:chExt cx="8326315" cy="4006325"/>
          </a:xfrm>
        </p:grpSpPr>
        <p:grpSp>
          <p:nvGrpSpPr>
            <p:cNvPr id="46" name="Group 45"/>
            <p:cNvGrpSpPr/>
            <p:nvPr/>
          </p:nvGrpSpPr>
          <p:grpSpPr>
            <a:xfrm>
              <a:off x="458063" y="1447800"/>
              <a:ext cx="8326315" cy="4006325"/>
              <a:chOff x="310284" y="2730500"/>
              <a:chExt cx="8326315" cy="4006325"/>
            </a:xfrm>
          </p:grpSpPr>
          <p:pic>
            <p:nvPicPr>
              <p:cNvPr id="50" name="Picture 4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667" t="46899" r="16666" b="9535"/>
              <a:stretch/>
            </p:blipFill>
            <p:spPr bwMode="auto">
              <a:xfrm>
                <a:off x="310284" y="2730500"/>
                <a:ext cx="8326315" cy="40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085"/>
              <a:stretch/>
            </p:blipFill>
            <p:spPr bwMode="auto">
              <a:xfrm>
                <a:off x="310284" y="2926468"/>
                <a:ext cx="2064650" cy="122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65" t="14991" r="16896" b="14824"/>
              <a:stretch/>
            </p:blipFill>
            <p:spPr bwMode="auto">
              <a:xfrm>
                <a:off x="5890319" y="4688795"/>
                <a:ext cx="1710479" cy="11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Connector 52"/>
              <p:cNvCxnSpPr>
                <a:stCxn id="55" idx="5"/>
                <a:endCxn id="54" idx="1"/>
              </p:cNvCxnSpPr>
              <p:nvPr/>
            </p:nvCxnSpPr>
            <p:spPr bwMode="auto">
              <a:xfrm>
                <a:off x="1426218" y="3519278"/>
                <a:ext cx="438483" cy="237175"/>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3"/>
              <p:cNvSpPr/>
              <p:nvPr/>
            </p:nvSpPr>
            <p:spPr bwMode="auto">
              <a:xfrm>
                <a:off x="1830069" y="3719512"/>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5" name="Oval 54"/>
              <p:cNvSpPr/>
              <p:nvPr/>
            </p:nvSpPr>
            <p:spPr bwMode="auto">
              <a:xfrm>
                <a:off x="1224367" y="3303971"/>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6" name="Oval 55"/>
              <p:cNvSpPr/>
              <p:nvPr/>
            </p:nvSpPr>
            <p:spPr bwMode="auto">
              <a:xfrm>
                <a:off x="6724020" y="5274209"/>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6213609" y="4768188"/>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8" name="Oval 57"/>
              <p:cNvSpPr/>
              <p:nvPr/>
            </p:nvSpPr>
            <p:spPr bwMode="auto">
              <a:xfrm>
                <a:off x="5158620" y="4672975"/>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59" name="Straight Connector 58"/>
              <p:cNvCxnSpPr>
                <a:stCxn id="57" idx="5"/>
                <a:endCxn id="56" idx="1"/>
              </p:cNvCxnSpPr>
              <p:nvPr/>
            </p:nvCxnSpPr>
            <p:spPr bwMode="auto">
              <a:xfrm>
                <a:off x="6364934" y="4930727"/>
                <a:ext cx="385049" cy="371369"/>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58" idx="6"/>
                <a:endCxn id="57" idx="2"/>
              </p:cNvCxnSpPr>
              <p:nvPr/>
            </p:nvCxnSpPr>
            <p:spPr bwMode="auto">
              <a:xfrm>
                <a:off x="5335908" y="4768188"/>
                <a:ext cx="877701" cy="95213"/>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Oval 60"/>
              <p:cNvSpPr/>
              <p:nvPr/>
            </p:nvSpPr>
            <p:spPr bwMode="auto">
              <a:xfrm>
                <a:off x="3637849" y="3865124"/>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62" name="Straight Connector 61"/>
              <p:cNvCxnSpPr>
                <a:stCxn id="54" idx="6"/>
                <a:endCxn id="61" idx="2"/>
              </p:cNvCxnSpPr>
              <p:nvPr/>
            </p:nvCxnSpPr>
            <p:spPr bwMode="auto">
              <a:xfrm>
                <a:off x="2066552" y="3845636"/>
                <a:ext cx="1571297" cy="14561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a:stCxn id="61" idx="6"/>
                <a:endCxn id="58" idx="1"/>
              </p:cNvCxnSpPr>
              <p:nvPr/>
            </p:nvCxnSpPr>
            <p:spPr bwMode="auto">
              <a:xfrm>
                <a:off x="3874332" y="3991248"/>
                <a:ext cx="1310251" cy="709614"/>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7" name="Oval 46"/>
            <p:cNvSpPr/>
            <p:nvPr/>
          </p:nvSpPr>
          <p:spPr bwMode="auto">
            <a:xfrm>
              <a:off x="6986876" y="3483585"/>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8" name="Freeform 47"/>
            <p:cNvSpPr/>
            <p:nvPr/>
          </p:nvSpPr>
          <p:spPr bwMode="auto">
            <a:xfrm>
              <a:off x="1182165" y="1795142"/>
              <a:ext cx="6108700" cy="2603500"/>
            </a:xfrm>
            <a:custGeom>
              <a:avLst/>
              <a:gdLst>
                <a:gd name="connsiteX0" fmla="*/ 596900 w 6108700"/>
                <a:gd name="connsiteY0" fmla="*/ 203200 h 2603500"/>
                <a:gd name="connsiteX1" fmla="*/ 1079500 w 6108700"/>
                <a:gd name="connsiteY1" fmla="*/ 533400 h 2603500"/>
                <a:gd name="connsiteX2" fmla="*/ 2832100 w 6108700"/>
                <a:gd name="connsiteY2" fmla="*/ 673100 h 2603500"/>
                <a:gd name="connsiteX3" fmla="*/ 4330700 w 6108700"/>
                <a:gd name="connsiteY3" fmla="*/ 1447800 h 2603500"/>
                <a:gd name="connsiteX4" fmla="*/ 5359400 w 6108700"/>
                <a:gd name="connsiteY4" fmla="*/ 1587500 h 2603500"/>
                <a:gd name="connsiteX5" fmla="*/ 6057900 w 6108700"/>
                <a:gd name="connsiteY5" fmla="*/ 2222500 h 2603500"/>
                <a:gd name="connsiteX6" fmla="*/ 6108700 w 6108700"/>
                <a:gd name="connsiteY6" fmla="*/ 2387600 h 2603500"/>
                <a:gd name="connsiteX7" fmla="*/ 6045200 w 6108700"/>
                <a:gd name="connsiteY7" fmla="*/ 2540000 h 2603500"/>
                <a:gd name="connsiteX8" fmla="*/ 5918200 w 6108700"/>
                <a:gd name="connsiteY8" fmla="*/ 2590800 h 2603500"/>
                <a:gd name="connsiteX9" fmla="*/ 5740400 w 6108700"/>
                <a:gd name="connsiteY9" fmla="*/ 2603500 h 2603500"/>
                <a:gd name="connsiteX10" fmla="*/ 5537200 w 6108700"/>
                <a:gd name="connsiteY10" fmla="*/ 2514600 h 2603500"/>
                <a:gd name="connsiteX11" fmla="*/ 5537200 w 6108700"/>
                <a:gd name="connsiteY11" fmla="*/ 2514600 h 2603500"/>
                <a:gd name="connsiteX12" fmla="*/ 5181600 w 6108700"/>
                <a:gd name="connsiteY12" fmla="*/ 2032000 h 2603500"/>
                <a:gd name="connsiteX13" fmla="*/ 4216400 w 6108700"/>
                <a:gd name="connsiteY13" fmla="*/ 1879600 h 2603500"/>
                <a:gd name="connsiteX14" fmla="*/ 2641600 w 6108700"/>
                <a:gd name="connsiteY14" fmla="*/ 1092200 h 2603500"/>
                <a:gd name="connsiteX15" fmla="*/ 863600 w 6108700"/>
                <a:gd name="connsiteY15" fmla="*/ 965200 h 2603500"/>
                <a:gd name="connsiteX16" fmla="*/ 76200 w 6108700"/>
                <a:gd name="connsiteY16" fmla="*/ 444500 h 2603500"/>
                <a:gd name="connsiteX17" fmla="*/ 0 w 6108700"/>
                <a:gd name="connsiteY17" fmla="*/ 317500 h 2603500"/>
                <a:gd name="connsiteX18" fmla="*/ 12700 w 6108700"/>
                <a:gd name="connsiteY18" fmla="*/ 152400 h 2603500"/>
                <a:gd name="connsiteX19" fmla="*/ 101600 w 6108700"/>
                <a:gd name="connsiteY19" fmla="*/ 50800 h 2603500"/>
                <a:gd name="connsiteX20" fmla="*/ 228600 w 6108700"/>
                <a:gd name="connsiteY20" fmla="*/ 0 h 2603500"/>
                <a:gd name="connsiteX21" fmla="*/ 393700 w 6108700"/>
                <a:gd name="connsiteY21" fmla="*/ 0 h 2603500"/>
                <a:gd name="connsiteX22" fmla="*/ 546100 w 6108700"/>
                <a:gd name="connsiteY22" fmla="*/ 101600 h 2603500"/>
                <a:gd name="connsiteX23" fmla="*/ 584200 w 6108700"/>
                <a:gd name="connsiteY23" fmla="*/ 254000 h 2603500"/>
                <a:gd name="connsiteX24" fmla="*/ 584200 w 6108700"/>
                <a:gd name="connsiteY24" fmla="*/ 2667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08700" h="2603500">
                  <a:moveTo>
                    <a:pt x="596900" y="203200"/>
                  </a:moveTo>
                  <a:lnTo>
                    <a:pt x="1079500" y="533400"/>
                  </a:lnTo>
                  <a:lnTo>
                    <a:pt x="2832100" y="673100"/>
                  </a:lnTo>
                  <a:lnTo>
                    <a:pt x="4330700" y="1447800"/>
                  </a:lnTo>
                  <a:lnTo>
                    <a:pt x="5359400" y="1587500"/>
                  </a:lnTo>
                  <a:lnTo>
                    <a:pt x="6057900" y="2222500"/>
                  </a:lnTo>
                  <a:lnTo>
                    <a:pt x="6108700" y="2387600"/>
                  </a:lnTo>
                  <a:lnTo>
                    <a:pt x="6045200" y="2540000"/>
                  </a:lnTo>
                  <a:lnTo>
                    <a:pt x="5918200" y="2590800"/>
                  </a:lnTo>
                  <a:lnTo>
                    <a:pt x="5740400" y="2603500"/>
                  </a:lnTo>
                  <a:lnTo>
                    <a:pt x="5537200" y="2514600"/>
                  </a:lnTo>
                  <a:lnTo>
                    <a:pt x="5537200" y="2514600"/>
                  </a:lnTo>
                  <a:lnTo>
                    <a:pt x="5181600" y="2032000"/>
                  </a:lnTo>
                  <a:lnTo>
                    <a:pt x="4216400" y="1879600"/>
                  </a:lnTo>
                  <a:lnTo>
                    <a:pt x="2641600" y="1092200"/>
                  </a:lnTo>
                  <a:lnTo>
                    <a:pt x="863600" y="965200"/>
                  </a:lnTo>
                  <a:lnTo>
                    <a:pt x="76200" y="444500"/>
                  </a:lnTo>
                  <a:lnTo>
                    <a:pt x="0" y="317500"/>
                  </a:lnTo>
                  <a:lnTo>
                    <a:pt x="12700" y="152400"/>
                  </a:lnTo>
                  <a:lnTo>
                    <a:pt x="101600" y="50800"/>
                  </a:lnTo>
                  <a:lnTo>
                    <a:pt x="228600" y="0"/>
                  </a:lnTo>
                  <a:lnTo>
                    <a:pt x="393700" y="0"/>
                  </a:lnTo>
                  <a:lnTo>
                    <a:pt x="546100" y="101600"/>
                  </a:lnTo>
                  <a:lnTo>
                    <a:pt x="584200" y="254000"/>
                  </a:lnTo>
                  <a:lnTo>
                    <a:pt x="584200" y="266700"/>
                  </a:lnTo>
                </a:path>
              </a:pathLst>
            </a:custGeom>
            <a:noFill/>
            <a:ln w="19050">
              <a:solidFill>
                <a:srgbClr val="FF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49" name="Straight Connector 48"/>
            <p:cNvCxnSpPr/>
            <p:nvPr/>
          </p:nvCxnSpPr>
          <p:spPr bwMode="auto">
            <a:xfrm flipH="1" flipV="1">
              <a:off x="1713982" y="1959128"/>
              <a:ext cx="263866" cy="188267"/>
            </a:xfrm>
            <a:prstGeom prst="line">
              <a:avLst/>
            </a:prstGeom>
            <a:noFill/>
            <a:ln w="190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4" name="Group 63"/>
          <p:cNvGrpSpPr/>
          <p:nvPr/>
        </p:nvGrpSpPr>
        <p:grpSpPr>
          <a:xfrm>
            <a:off x="5259403" y="1741404"/>
            <a:ext cx="2334346" cy="1367403"/>
            <a:chOff x="458063" y="1447800"/>
            <a:chExt cx="8326315" cy="4006325"/>
          </a:xfrm>
        </p:grpSpPr>
        <p:grpSp>
          <p:nvGrpSpPr>
            <p:cNvPr id="65" name="Group 64"/>
            <p:cNvGrpSpPr/>
            <p:nvPr/>
          </p:nvGrpSpPr>
          <p:grpSpPr>
            <a:xfrm>
              <a:off x="458063" y="1447800"/>
              <a:ext cx="8326315" cy="4006325"/>
              <a:chOff x="310284" y="2730500"/>
              <a:chExt cx="8326315" cy="4006325"/>
            </a:xfrm>
          </p:grpSpPr>
          <p:pic>
            <p:nvPicPr>
              <p:cNvPr id="69" name="Picture 6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667" t="46899" r="16666" b="9535"/>
              <a:stretch/>
            </p:blipFill>
            <p:spPr bwMode="auto">
              <a:xfrm>
                <a:off x="310284" y="2730500"/>
                <a:ext cx="8326315" cy="40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085"/>
              <a:stretch/>
            </p:blipFill>
            <p:spPr bwMode="auto">
              <a:xfrm>
                <a:off x="310284" y="2926468"/>
                <a:ext cx="2064650" cy="122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65" t="14991" r="16896" b="14824"/>
              <a:stretch/>
            </p:blipFill>
            <p:spPr bwMode="auto">
              <a:xfrm>
                <a:off x="5890319" y="4688795"/>
                <a:ext cx="1710479" cy="11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2" name="Straight Connector 71"/>
              <p:cNvCxnSpPr>
                <a:stCxn id="74" idx="5"/>
                <a:endCxn id="73" idx="1"/>
              </p:cNvCxnSpPr>
              <p:nvPr/>
            </p:nvCxnSpPr>
            <p:spPr bwMode="auto">
              <a:xfrm>
                <a:off x="1426218" y="3519278"/>
                <a:ext cx="438483" cy="237175"/>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Oval 72"/>
              <p:cNvSpPr/>
              <p:nvPr/>
            </p:nvSpPr>
            <p:spPr bwMode="auto">
              <a:xfrm>
                <a:off x="1830069" y="3719512"/>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4" name="Oval 73"/>
              <p:cNvSpPr/>
              <p:nvPr/>
            </p:nvSpPr>
            <p:spPr bwMode="auto">
              <a:xfrm>
                <a:off x="1224367" y="3303971"/>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5" name="Oval 74"/>
              <p:cNvSpPr/>
              <p:nvPr/>
            </p:nvSpPr>
            <p:spPr bwMode="auto">
              <a:xfrm>
                <a:off x="6724020" y="5274209"/>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6" name="Oval 75"/>
              <p:cNvSpPr/>
              <p:nvPr/>
            </p:nvSpPr>
            <p:spPr bwMode="auto">
              <a:xfrm>
                <a:off x="6213609" y="4768188"/>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7" name="Oval 76"/>
              <p:cNvSpPr/>
              <p:nvPr/>
            </p:nvSpPr>
            <p:spPr bwMode="auto">
              <a:xfrm>
                <a:off x="5158620" y="4672975"/>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78" name="Straight Connector 77"/>
              <p:cNvCxnSpPr>
                <a:stCxn id="76" idx="5"/>
                <a:endCxn id="75" idx="1"/>
              </p:cNvCxnSpPr>
              <p:nvPr/>
            </p:nvCxnSpPr>
            <p:spPr bwMode="auto">
              <a:xfrm>
                <a:off x="6364934" y="4930727"/>
                <a:ext cx="385049" cy="371369"/>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a:stCxn id="77" idx="6"/>
                <a:endCxn id="76" idx="2"/>
              </p:cNvCxnSpPr>
              <p:nvPr/>
            </p:nvCxnSpPr>
            <p:spPr bwMode="auto">
              <a:xfrm>
                <a:off x="5335908" y="4768188"/>
                <a:ext cx="877701" cy="95213"/>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Oval 79"/>
              <p:cNvSpPr/>
              <p:nvPr/>
            </p:nvSpPr>
            <p:spPr bwMode="auto">
              <a:xfrm>
                <a:off x="3637849" y="3865124"/>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81" name="Straight Connector 80"/>
              <p:cNvCxnSpPr>
                <a:stCxn id="73" idx="6"/>
                <a:endCxn id="80" idx="2"/>
              </p:cNvCxnSpPr>
              <p:nvPr/>
            </p:nvCxnSpPr>
            <p:spPr bwMode="auto">
              <a:xfrm>
                <a:off x="2066552" y="3845636"/>
                <a:ext cx="1571297" cy="14561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80" idx="6"/>
                <a:endCxn id="77" idx="1"/>
              </p:cNvCxnSpPr>
              <p:nvPr/>
            </p:nvCxnSpPr>
            <p:spPr bwMode="auto">
              <a:xfrm>
                <a:off x="3874332" y="3991248"/>
                <a:ext cx="1310251" cy="709614"/>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6" name="Oval 65"/>
            <p:cNvSpPr/>
            <p:nvPr/>
          </p:nvSpPr>
          <p:spPr bwMode="auto">
            <a:xfrm>
              <a:off x="6986876" y="3483585"/>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7" name="Freeform 66"/>
            <p:cNvSpPr/>
            <p:nvPr/>
          </p:nvSpPr>
          <p:spPr bwMode="auto">
            <a:xfrm>
              <a:off x="1182165" y="1795142"/>
              <a:ext cx="6108700" cy="2603500"/>
            </a:xfrm>
            <a:custGeom>
              <a:avLst/>
              <a:gdLst>
                <a:gd name="connsiteX0" fmla="*/ 596900 w 6108700"/>
                <a:gd name="connsiteY0" fmla="*/ 203200 h 2603500"/>
                <a:gd name="connsiteX1" fmla="*/ 1079500 w 6108700"/>
                <a:gd name="connsiteY1" fmla="*/ 533400 h 2603500"/>
                <a:gd name="connsiteX2" fmla="*/ 2832100 w 6108700"/>
                <a:gd name="connsiteY2" fmla="*/ 673100 h 2603500"/>
                <a:gd name="connsiteX3" fmla="*/ 4330700 w 6108700"/>
                <a:gd name="connsiteY3" fmla="*/ 1447800 h 2603500"/>
                <a:gd name="connsiteX4" fmla="*/ 5359400 w 6108700"/>
                <a:gd name="connsiteY4" fmla="*/ 1587500 h 2603500"/>
                <a:gd name="connsiteX5" fmla="*/ 6057900 w 6108700"/>
                <a:gd name="connsiteY5" fmla="*/ 2222500 h 2603500"/>
                <a:gd name="connsiteX6" fmla="*/ 6108700 w 6108700"/>
                <a:gd name="connsiteY6" fmla="*/ 2387600 h 2603500"/>
                <a:gd name="connsiteX7" fmla="*/ 6045200 w 6108700"/>
                <a:gd name="connsiteY7" fmla="*/ 2540000 h 2603500"/>
                <a:gd name="connsiteX8" fmla="*/ 5918200 w 6108700"/>
                <a:gd name="connsiteY8" fmla="*/ 2590800 h 2603500"/>
                <a:gd name="connsiteX9" fmla="*/ 5740400 w 6108700"/>
                <a:gd name="connsiteY9" fmla="*/ 2603500 h 2603500"/>
                <a:gd name="connsiteX10" fmla="*/ 5537200 w 6108700"/>
                <a:gd name="connsiteY10" fmla="*/ 2514600 h 2603500"/>
                <a:gd name="connsiteX11" fmla="*/ 5537200 w 6108700"/>
                <a:gd name="connsiteY11" fmla="*/ 2514600 h 2603500"/>
                <a:gd name="connsiteX12" fmla="*/ 5181600 w 6108700"/>
                <a:gd name="connsiteY12" fmla="*/ 2032000 h 2603500"/>
                <a:gd name="connsiteX13" fmla="*/ 4216400 w 6108700"/>
                <a:gd name="connsiteY13" fmla="*/ 1879600 h 2603500"/>
                <a:gd name="connsiteX14" fmla="*/ 2641600 w 6108700"/>
                <a:gd name="connsiteY14" fmla="*/ 1092200 h 2603500"/>
                <a:gd name="connsiteX15" fmla="*/ 863600 w 6108700"/>
                <a:gd name="connsiteY15" fmla="*/ 965200 h 2603500"/>
                <a:gd name="connsiteX16" fmla="*/ 76200 w 6108700"/>
                <a:gd name="connsiteY16" fmla="*/ 444500 h 2603500"/>
                <a:gd name="connsiteX17" fmla="*/ 0 w 6108700"/>
                <a:gd name="connsiteY17" fmla="*/ 317500 h 2603500"/>
                <a:gd name="connsiteX18" fmla="*/ 12700 w 6108700"/>
                <a:gd name="connsiteY18" fmla="*/ 152400 h 2603500"/>
                <a:gd name="connsiteX19" fmla="*/ 101600 w 6108700"/>
                <a:gd name="connsiteY19" fmla="*/ 50800 h 2603500"/>
                <a:gd name="connsiteX20" fmla="*/ 228600 w 6108700"/>
                <a:gd name="connsiteY20" fmla="*/ 0 h 2603500"/>
                <a:gd name="connsiteX21" fmla="*/ 393700 w 6108700"/>
                <a:gd name="connsiteY21" fmla="*/ 0 h 2603500"/>
                <a:gd name="connsiteX22" fmla="*/ 546100 w 6108700"/>
                <a:gd name="connsiteY22" fmla="*/ 101600 h 2603500"/>
                <a:gd name="connsiteX23" fmla="*/ 584200 w 6108700"/>
                <a:gd name="connsiteY23" fmla="*/ 254000 h 2603500"/>
                <a:gd name="connsiteX24" fmla="*/ 584200 w 6108700"/>
                <a:gd name="connsiteY24" fmla="*/ 2667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08700" h="2603500">
                  <a:moveTo>
                    <a:pt x="596900" y="203200"/>
                  </a:moveTo>
                  <a:lnTo>
                    <a:pt x="1079500" y="533400"/>
                  </a:lnTo>
                  <a:lnTo>
                    <a:pt x="2832100" y="673100"/>
                  </a:lnTo>
                  <a:lnTo>
                    <a:pt x="4330700" y="1447800"/>
                  </a:lnTo>
                  <a:lnTo>
                    <a:pt x="5359400" y="1587500"/>
                  </a:lnTo>
                  <a:lnTo>
                    <a:pt x="6057900" y="2222500"/>
                  </a:lnTo>
                  <a:lnTo>
                    <a:pt x="6108700" y="2387600"/>
                  </a:lnTo>
                  <a:lnTo>
                    <a:pt x="6045200" y="2540000"/>
                  </a:lnTo>
                  <a:lnTo>
                    <a:pt x="5918200" y="2590800"/>
                  </a:lnTo>
                  <a:lnTo>
                    <a:pt x="5740400" y="2603500"/>
                  </a:lnTo>
                  <a:lnTo>
                    <a:pt x="5537200" y="2514600"/>
                  </a:lnTo>
                  <a:lnTo>
                    <a:pt x="5537200" y="2514600"/>
                  </a:lnTo>
                  <a:lnTo>
                    <a:pt x="5181600" y="2032000"/>
                  </a:lnTo>
                  <a:lnTo>
                    <a:pt x="4216400" y="1879600"/>
                  </a:lnTo>
                  <a:lnTo>
                    <a:pt x="2641600" y="1092200"/>
                  </a:lnTo>
                  <a:lnTo>
                    <a:pt x="863600" y="965200"/>
                  </a:lnTo>
                  <a:lnTo>
                    <a:pt x="76200" y="444500"/>
                  </a:lnTo>
                  <a:lnTo>
                    <a:pt x="0" y="317500"/>
                  </a:lnTo>
                  <a:lnTo>
                    <a:pt x="12700" y="152400"/>
                  </a:lnTo>
                  <a:lnTo>
                    <a:pt x="101600" y="50800"/>
                  </a:lnTo>
                  <a:lnTo>
                    <a:pt x="228600" y="0"/>
                  </a:lnTo>
                  <a:lnTo>
                    <a:pt x="393700" y="0"/>
                  </a:lnTo>
                  <a:lnTo>
                    <a:pt x="546100" y="101600"/>
                  </a:lnTo>
                  <a:lnTo>
                    <a:pt x="584200" y="254000"/>
                  </a:lnTo>
                  <a:lnTo>
                    <a:pt x="584200" y="266700"/>
                  </a:lnTo>
                </a:path>
              </a:pathLst>
            </a:custGeom>
            <a:noFill/>
            <a:ln w="19050">
              <a:solidFill>
                <a:srgbClr val="FF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68" name="Straight Connector 67"/>
            <p:cNvCxnSpPr/>
            <p:nvPr/>
          </p:nvCxnSpPr>
          <p:spPr bwMode="auto">
            <a:xfrm flipH="1" flipV="1">
              <a:off x="1713982" y="1959128"/>
              <a:ext cx="263866" cy="188267"/>
            </a:xfrm>
            <a:prstGeom prst="line">
              <a:avLst/>
            </a:prstGeom>
            <a:noFill/>
            <a:ln w="190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p:cNvGrpSpPr/>
          <p:nvPr/>
        </p:nvGrpSpPr>
        <p:grpSpPr>
          <a:xfrm>
            <a:off x="5411803" y="1893804"/>
            <a:ext cx="2334346" cy="1367403"/>
            <a:chOff x="458063" y="1447800"/>
            <a:chExt cx="8326315" cy="4006325"/>
          </a:xfrm>
        </p:grpSpPr>
        <p:grpSp>
          <p:nvGrpSpPr>
            <p:cNvPr id="84" name="Group 83"/>
            <p:cNvGrpSpPr/>
            <p:nvPr/>
          </p:nvGrpSpPr>
          <p:grpSpPr>
            <a:xfrm>
              <a:off x="458063" y="1447800"/>
              <a:ext cx="8326315" cy="4006325"/>
              <a:chOff x="310284" y="2730500"/>
              <a:chExt cx="8326315" cy="4006325"/>
            </a:xfrm>
          </p:grpSpPr>
          <p:pic>
            <p:nvPicPr>
              <p:cNvPr id="88" name="Picture 8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667" t="46899" r="16666" b="9535"/>
              <a:stretch/>
            </p:blipFill>
            <p:spPr bwMode="auto">
              <a:xfrm>
                <a:off x="310284" y="2730500"/>
                <a:ext cx="8326315" cy="40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085"/>
              <a:stretch/>
            </p:blipFill>
            <p:spPr bwMode="auto">
              <a:xfrm>
                <a:off x="310284" y="2926468"/>
                <a:ext cx="2064650" cy="122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65" t="14991" r="16896" b="14824"/>
              <a:stretch/>
            </p:blipFill>
            <p:spPr bwMode="auto">
              <a:xfrm>
                <a:off x="5890319" y="4688795"/>
                <a:ext cx="1710479" cy="11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1" name="Straight Connector 90"/>
              <p:cNvCxnSpPr>
                <a:stCxn id="93" idx="5"/>
                <a:endCxn id="92" idx="1"/>
              </p:cNvCxnSpPr>
              <p:nvPr/>
            </p:nvCxnSpPr>
            <p:spPr bwMode="auto">
              <a:xfrm>
                <a:off x="1426218" y="3519278"/>
                <a:ext cx="438483" cy="237175"/>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Oval 91"/>
              <p:cNvSpPr/>
              <p:nvPr/>
            </p:nvSpPr>
            <p:spPr bwMode="auto">
              <a:xfrm>
                <a:off x="1830069" y="3719512"/>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3" name="Oval 92"/>
              <p:cNvSpPr/>
              <p:nvPr/>
            </p:nvSpPr>
            <p:spPr bwMode="auto">
              <a:xfrm>
                <a:off x="1224367" y="3303971"/>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4" name="Oval 93"/>
              <p:cNvSpPr/>
              <p:nvPr/>
            </p:nvSpPr>
            <p:spPr bwMode="auto">
              <a:xfrm>
                <a:off x="6724020" y="5274209"/>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5" name="Oval 94"/>
              <p:cNvSpPr/>
              <p:nvPr/>
            </p:nvSpPr>
            <p:spPr bwMode="auto">
              <a:xfrm>
                <a:off x="6213609" y="4768188"/>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6" name="Oval 95"/>
              <p:cNvSpPr/>
              <p:nvPr/>
            </p:nvSpPr>
            <p:spPr bwMode="auto">
              <a:xfrm>
                <a:off x="5158620" y="4672975"/>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97" name="Straight Connector 96"/>
              <p:cNvCxnSpPr>
                <a:stCxn id="95" idx="5"/>
                <a:endCxn id="94" idx="1"/>
              </p:cNvCxnSpPr>
              <p:nvPr/>
            </p:nvCxnSpPr>
            <p:spPr bwMode="auto">
              <a:xfrm>
                <a:off x="6364934" y="4930727"/>
                <a:ext cx="385049" cy="371369"/>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a:stCxn id="96" idx="6"/>
                <a:endCxn id="95" idx="2"/>
              </p:cNvCxnSpPr>
              <p:nvPr/>
            </p:nvCxnSpPr>
            <p:spPr bwMode="auto">
              <a:xfrm>
                <a:off x="5335908" y="4768188"/>
                <a:ext cx="877701" cy="95213"/>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l 98"/>
              <p:cNvSpPr/>
              <p:nvPr/>
            </p:nvSpPr>
            <p:spPr bwMode="auto">
              <a:xfrm>
                <a:off x="3637849" y="3865124"/>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00" name="Straight Connector 99"/>
              <p:cNvCxnSpPr>
                <a:stCxn id="92" idx="6"/>
                <a:endCxn id="99" idx="2"/>
              </p:cNvCxnSpPr>
              <p:nvPr/>
            </p:nvCxnSpPr>
            <p:spPr bwMode="auto">
              <a:xfrm>
                <a:off x="2066552" y="3845636"/>
                <a:ext cx="1571297" cy="14561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p:cNvCxnSpPr>
                <a:stCxn id="99" idx="6"/>
                <a:endCxn id="96" idx="1"/>
              </p:cNvCxnSpPr>
              <p:nvPr/>
            </p:nvCxnSpPr>
            <p:spPr bwMode="auto">
              <a:xfrm>
                <a:off x="3874332" y="3991248"/>
                <a:ext cx="1310251" cy="709614"/>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5" name="Oval 84"/>
            <p:cNvSpPr/>
            <p:nvPr/>
          </p:nvSpPr>
          <p:spPr bwMode="auto">
            <a:xfrm>
              <a:off x="6986876" y="3483585"/>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6" name="Freeform 85"/>
            <p:cNvSpPr/>
            <p:nvPr/>
          </p:nvSpPr>
          <p:spPr bwMode="auto">
            <a:xfrm>
              <a:off x="1182165" y="1795142"/>
              <a:ext cx="6108700" cy="2603500"/>
            </a:xfrm>
            <a:custGeom>
              <a:avLst/>
              <a:gdLst>
                <a:gd name="connsiteX0" fmla="*/ 596900 w 6108700"/>
                <a:gd name="connsiteY0" fmla="*/ 203200 h 2603500"/>
                <a:gd name="connsiteX1" fmla="*/ 1079500 w 6108700"/>
                <a:gd name="connsiteY1" fmla="*/ 533400 h 2603500"/>
                <a:gd name="connsiteX2" fmla="*/ 2832100 w 6108700"/>
                <a:gd name="connsiteY2" fmla="*/ 673100 h 2603500"/>
                <a:gd name="connsiteX3" fmla="*/ 4330700 w 6108700"/>
                <a:gd name="connsiteY3" fmla="*/ 1447800 h 2603500"/>
                <a:gd name="connsiteX4" fmla="*/ 5359400 w 6108700"/>
                <a:gd name="connsiteY4" fmla="*/ 1587500 h 2603500"/>
                <a:gd name="connsiteX5" fmla="*/ 6057900 w 6108700"/>
                <a:gd name="connsiteY5" fmla="*/ 2222500 h 2603500"/>
                <a:gd name="connsiteX6" fmla="*/ 6108700 w 6108700"/>
                <a:gd name="connsiteY6" fmla="*/ 2387600 h 2603500"/>
                <a:gd name="connsiteX7" fmla="*/ 6045200 w 6108700"/>
                <a:gd name="connsiteY7" fmla="*/ 2540000 h 2603500"/>
                <a:gd name="connsiteX8" fmla="*/ 5918200 w 6108700"/>
                <a:gd name="connsiteY8" fmla="*/ 2590800 h 2603500"/>
                <a:gd name="connsiteX9" fmla="*/ 5740400 w 6108700"/>
                <a:gd name="connsiteY9" fmla="*/ 2603500 h 2603500"/>
                <a:gd name="connsiteX10" fmla="*/ 5537200 w 6108700"/>
                <a:gd name="connsiteY10" fmla="*/ 2514600 h 2603500"/>
                <a:gd name="connsiteX11" fmla="*/ 5537200 w 6108700"/>
                <a:gd name="connsiteY11" fmla="*/ 2514600 h 2603500"/>
                <a:gd name="connsiteX12" fmla="*/ 5181600 w 6108700"/>
                <a:gd name="connsiteY12" fmla="*/ 2032000 h 2603500"/>
                <a:gd name="connsiteX13" fmla="*/ 4216400 w 6108700"/>
                <a:gd name="connsiteY13" fmla="*/ 1879600 h 2603500"/>
                <a:gd name="connsiteX14" fmla="*/ 2641600 w 6108700"/>
                <a:gd name="connsiteY14" fmla="*/ 1092200 h 2603500"/>
                <a:gd name="connsiteX15" fmla="*/ 863600 w 6108700"/>
                <a:gd name="connsiteY15" fmla="*/ 965200 h 2603500"/>
                <a:gd name="connsiteX16" fmla="*/ 76200 w 6108700"/>
                <a:gd name="connsiteY16" fmla="*/ 444500 h 2603500"/>
                <a:gd name="connsiteX17" fmla="*/ 0 w 6108700"/>
                <a:gd name="connsiteY17" fmla="*/ 317500 h 2603500"/>
                <a:gd name="connsiteX18" fmla="*/ 12700 w 6108700"/>
                <a:gd name="connsiteY18" fmla="*/ 152400 h 2603500"/>
                <a:gd name="connsiteX19" fmla="*/ 101600 w 6108700"/>
                <a:gd name="connsiteY19" fmla="*/ 50800 h 2603500"/>
                <a:gd name="connsiteX20" fmla="*/ 228600 w 6108700"/>
                <a:gd name="connsiteY20" fmla="*/ 0 h 2603500"/>
                <a:gd name="connsiteX21" fmla="*/ 393700 w 6108700"/>
                <a:gd name="connsiteY21" fmla="*/ 0 h 2603500"/>
                <a:gd name="connsiteX22" fmla="*/ 546100 w 6108700"/>
                <a:gd name="connsiteY22" fmla="*/ 101600 h 2603500"/>
                <a:gd name="connsiteX23" fmla="*/ 584200 w 6108700"/>
                <a:gd name="connsiteY23" fmla="*/ 254000 h 2603500"/>
                <a:gd name="connsiteX24" fmla="*/ 584200 w 6108700"/>
                <a:gd name="connsiteY24" fmla="*/ 2667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08700" h="2603500">
                  <a:moveTo>
                    <a:pt x="596900" y="203200"/>
                  </a:moveTo>
                  <a:lnTo>
                    <a:pt x="1079500" y="533400"/>
                  </a:lnTo>
                  <a:lnTo>
                    <a:pt x="2832100" y="673100"/>
                  </a:lnTo>
                  <a:lnTo>
                    <a:pt x="4330700" y="1447800"/>
                  </a:lnTo>
                  <a:lnTo>
                    <a:pt x="5359400" y="1587500"/>
                  </a:lnTo>
                  <a:lnTo>
                    <a:pt x="6057900" y="2222500"/>
                  </a:lnTo>
                  <a:lnTo>
                    <a:pt x="6108700" y="2387600"/>
                  </a:lnTo>
                  <a:lnTo>
                    <a:pt x="6045200" y="2540000"/>
                  </a:lnTo>
                  <a:lnTo>
                    <a:pt x="5918200" y="2590800"/>
                  </a:lnTo>
                  <a:lnTo>
                    <a:pt x="5740400" y="2603500"/>
                  </a:lnTo>
                  <a:lnTo>
                    <a:pt x="5537200" y="2514600"/>
                  </a:lnTo>
                  <a:lnTo>
                    <a:pt x="5537200" y="2514600"/>
                  </a:lnTo>
                  <a:lnTo>
                    <a:pt x="5181600" y="2032000"/>
                  </a:lnTo>
                  <a:lnTo>
                    <a:pt x="4216400" y="1879600"/>
                  </a:lnTo>
                  <a:lnTo>
                    <a:pt x="2641600" y="1092200"/>
                  </a:lnTo>
                  <a:lnTo>
                    <a:pt x="863600" y="965200"/>
                  </a:lnTo>
                  <a:lnTo>
                    <a:pt x="76200" y="444500"/>
                  </a:lnTo>
                  <a:lnTo>
                    <a:pt x="0" y="317500"/>
                  </a:lnTo>
                  <a:lnTo>
                    <a:pt x="12700" y="152400"/>
                  </a:lnTo>
                  <a:lnTo>
                    <a:pt x="101600" y="50800"/>
                  </a:lnTo>
                  <a:lnTo>
                    <a:pt x="228600" y="0"/>
                  </a:lnTo>
                  <a:lnTo>
                    <a:pt x="393700" y="0"/>
                  </a:lnTo>
                  <a:lnTo>
                    <a:pt x="546100" y="101600"/>
                  </a:lnTo>
                  <a:lnTo>
                    <a:pt x="584200" y="254000"/>
                  </a:lnTo>
                  <a:lnTo>
                    <a:pt x="584200" y="266700"/>
                  </a:lnTo>
                </a:path>
              </a:pathLst>
            </a:custGeom>
            <a:noFill/>
            <a:ln w="19050">
              <a:solidFill>
                <a:srgbClr val="FF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87" name="Straight Connector 86"/>
            <p:cNvCxnSpPr/>
            <p:nvPr/>
          </p:nvCxnSpPr>
          <p:spPr bwMode="auto">
            <a:xfrm flipH="1" flipV="1">
              <a:off x="1713982" y="1959128"/>
              <a:ext cx="263866" cy="188267"/>
            </a:xfrm>
            <a:prstGeom prst="line">
              <a:avLst/>
            </a:prstGeom>
            <a:noFill/>
            <a:ln w="190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2" name="Group 101"/>
          <p:cNvGrpSpPr/>
          <p:nvPr/>
        </p:nvGrpSpPr>
        <p:grpSpPr>
          <a:xfrm>
            <a:off x="5564203" y="2046204"/>
            <a:ext cx="2334346" cy="1367403"/>
            <a:chOff x="458063" y="1447800"/>
            <a:chExt cx="8326315" cy="4006325"/>
          </a:xfrm>
        </p:grpSpPr>
        <p:grpSp>
          <p:nvGrpSpPr>
            <p:cNvPr id="103" name="Group 102"/>
            <p:cNvGrpSpPr/>
            <p:nvPr/>
          </p:nvGrpSpPr>
          <p:grpSpPr>
            <a:xfrm>
              <a:off x="458063" y="1447800"/>
              <a:ext cx="8326315" cy="4006325"/>
              <a:chOff x="310284" y="2730500"/>
              <a:chExt cx="8326315" cy="4006325"/>
            </a:xfrm>
          </p:grpSpPr>
          <p:pic>
            <p:nvPicPr>
              <p:cNvPr id="107" name="Picture 1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667" t="46899" r="16666" b="9535"/>
              <a:stretch/>
            </p:blipFill>
            <p:spPr bwMode="auto">
              <a:xfrm>
                <a:off x="310284" y="2730500"/>
                <a:ext cx="8326315" cy="40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085"/>
              <a:stretch/>
            </p:blipFill>
            <p:spPr bwMode="auto">
              <a:xfrm>
                <a:off x="310284" y="2926468"/>
                <a:ext cx="2064650" cy="122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65" t="14991" r="16896" b="14824"/>
              <a:stretch/>
            </p:blipFill>
            <p:spPr bwMode="auto">
              <a:xfrm>
                <a:off x="5890319" y="4688795"/>
                <a:ext cx="1710479" cy="11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0" name="Straight Connector 109"/>
              <p:cNvCxnSpPr>
                <a:stCxn id="112" idx="5"/>
                <a:endCxn id="111" idx="1"/>
              </p:cNvCxnSpPr>
              <p:nvPr/>
            </p:nvCxnSpPr>
            <p:spPr bwMode="auto">
              <a:xfrm>
                <a:off x="1426218" y="3519278"/>
                <a:ext cx="438483" cy="237175"/>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Oval 110"/>
              <p:cNvSpPr/>
              <p:nvPr/>
            </p:nvSpPr>
            <p:spPr bwMode="auto">
              <a:xfrm>
                <a:off x="1830069" y="3719512"/>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1224367" y="3303971"/>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3" name="Oval 112"/>
              <p:cNvSpPr/>
              <p:nvPr/>
            </p:nvSpPr>
            <p:spPr bwMode="auto">
              <a:xfrm>
                <a:off x="6724020" y="5274209"/>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4" name="Oval 113"/>
              <p:cNvSpPr/>
              <p:nvPr/>
            </p:nvSpPr>
            <p:spPr bwMode="auto">
              <a:xfrm>
                <a:off x="6213609" y="4768188"/>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5" name="Oval 114"/>
              <p:cNvSpPr/>
              <p:nvPr/>
            </p:nvSpPr>
            <p:spPr bwMode="auto">
              <a:xfrm>
                <a:off x="5158620" y="4672975"/>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16" name="Straight Connector 115"/>
              <p:cNvCxnSpPr>
                <a:stCxn id="114" idx="5"/>
                <a:endCxn id="113" idx="1"/>
              </p:cNvCxnSpPr>
              <p:nvPr/>
            </p:nvCxnSpPr>
            <p:spPr bwMode="auto">
              <a:xfrm>
                <a:off x="6364934" y="4930727"/>
                <a:ext cx="385049" cy="371369"/>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a:stCxn id="115" idx="6"/>
                <a:endCxn id="114" idx="2"/>
              </p:cNvCxnSpPr>
              <p:nvPr/>
            </p:nvCxnSpPr>
            <p:spPr bwMode="auto">
              <a:xfrm>
                <a:off x="5335908" y="4768188"/>
                <a:ext cx="877701" cy="95213"/>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Oval 117"/>
              <p:cNvSpPr/>
              <p:nvPr/>
            </p:nvSpPr>
            <p:spPr bwMode="auto">
              <a:xfrm>
                <a:off x="3637849" y="3865124"/>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19" name="Straight Connector 118"/>
              <p:cNvCxnSpPr>
                <a:stCxn id="111" idx="6"/>
                <a:endCxn id="118" idx="2"/>
              </p:cNvCxnSpPr>
              <p:nvPr/>
            </p:nvCxnSpPr>
            <p:spPr bwMode="auto">
              <a:xfrm>
                <a:off x="2066552" y="3845636"/>
                <a:ext cx="1571297" cy="14561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p:cNvCxnSpPr>
                <a:stCxn id="118" idx="6"/>
                <a:endCxn id="115" idx="1"/>
              </p:cNvCxnSpPr>
              <p:nvPr/>
            </p:nvCxnSpPr>
            <p:spPr bwMode="auto">
              <a:xfrm>
                <a:off x="3874332" y="3991248"/>
                <a:ext cx="1310251" cy="709614"/>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 name="Oval 103"/>
            <p:cNvSpPr/>
            <p:nvPr/>
          </p:nvSpPr>
          <p:spPr bwMode="auto">
            <a:xfrm>
              <a:off x="6986876" y="3483585"/>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5" name="Freeform 104"/>
            <p:cNvSpPr/>
            <p:nvPr/>
          </p:nvSpPr>
          <p:spPr bwMode="auto">
            <a:xfrm>
              <a:off x="1182165" y="1795142"/>
              <a:ext cx="6108700" cy="2603500"/>
            </a:xfrm>
            <a:custGeom>
              <a:avLst/>
              <a:gdLst>
                <a:gd name="connsiteX0" fmla="*/ 596900 w 6108700"/>
                <a:gd name="connsiteY0" fmla="*/ 203200 h 2603500"/>
                <a:gd name="connsiteX1" fmla="*/ 1079500 w 6108700"/>
                <a:gd name="connsiteY1" fmla="*/ 533400 h 2603500"/>
                <a:gd name="connsiteX2" fmla="*/ 2832100 w 6108700"/>
                <a:gd name="connsiteY2" fmla="*/ 673100 h 2603500"/>
                <a:gd name="connsiteX3" fmla="*/ 4330700 w 6108700"/>
                <a:gd name="connsiteY3" fmla="*/ 1447800 h 2603500"/>
                <a:gd name="connsiteX4" fmla="*/ 5359400 w 6108700"/>
                <a:gd name="connsiteY4" fmla="*/ 1587500 h 2603500"/>
                <a:gd name="connsiteX5" fmla="*/ 6057900 w 6108700"/>
                <a:gd name="connsiteY5" fmla="*/ 2222500 h 2603500"/>
                <a:gd name="connsiteX6" fmla="*/ 6108700 w 6108700"/>
                <a:gd name="connsiteY6" fmla="*/ 2387600 h 2603500"/>
                <a:gd name="connsiteX7" fmla="*/ 6045200 w 6108700"/>
                <a:gd name="connsiteY7" fmla="*/ 2540000 h 2603500"/>
                <a:gd name="connsiteX8" fmla="*/ 5918200 w 6108700"/>
                <a:gd name="connsiteY8" fmla="*/ 2590800 h 2603500"/>
                <a:gd name="connsiteX9" fmla="*/ 5740400 w 6108700"/>
                <a:gd name="connsiteY9" fmla="*/ 2603500 h 2603500"/>
                <a:gd name="connsiteX10" fmla="*/ 5537200 w 6108700"/>
                <a:gd name="connsiteY10" fmla="*/ 2514600 h 2603500"/>
                <a:gd name="connsiteX11" fmla="*/ 5537200 w 6108700"/>
                <a:gd name="connsiteY11" fmla="*/ 2514600 h 2603500"/>
                <a:gd name="connsiteX12" fmla="*/ 5181600 w 6108700"/>
                <a:gd name="connsiteY12" fmla="*/ 2032000 h 2603500"/>
                <a:gd name="connsiteX13" fmla="*/ 4216400 w 6108700"/>
                <a:gd name="connsiteY13" fmla="*/ 1879600 h 2603500"/>
                <a:gd name="connsiteX14" fmla="*/ 2641600 w 6108700"/>
                <a:gd name="connsiteY14" fmla="*/ 1092200 h 2603500"/>
                <a:gd name="connsiteX15" fmla="*/ 863600 w 6108700"/>
                <a:gd name="connsiteY15" fmla="*/ 965200 h 2603500"/>
                <a:gd name="connsiteX16" fmla="*/ 76200 w 6108700"/>
                <a:gd name="connsiteY16" fmla="*/ 444500 h 2603500"/>
                <a:gd name="connsiteX17" fmla="*/ 0 w 6108700"/>
                <a:gd name="connsiteY17" fmla="*/ 317500 h 2603500"/>
                <a:gd name="connsiteX18" fmla="*/ 12700 w 6108700"/>
                <a:gd name="connsiteY18" fmla="*/ 152400 h 2603500"/>
                <a:gd name="connsiteX19" fmla="*/ 101600 w 6108700"/>
                <a:gd name="connsiteY19" fmla="*/ 50800 h 2603500"/>
                <a:gd name="connsiteX20" fmla="*/ 228600 w 6108700"/>
                <a:gd name="connsiteY20" fmla="*/ 0 h 2603500"/>
                <a:gd name="connsiteX21" fmla="*/ 393700 w 6108700"/>
                <a:gd name="connsiteY21" fmla="*/ 0 h 2603500"/>
                <a:gd name="connsiteX22" fmla="*/ 546100 w 6108700"/>
                <a:gd name="connsiteY22" fmla="*/ 101600 h 2603500"/>
                <a:gd name="connsiteX23" fmla="*/ 584200 w 6108700"/>
                <a:gd name="connsiteY23" fmla="*/ 254000 h 2603500"/>
                <a:gd name="connsiteX24" fmla="*/ 584200 w 6108700"/>
                <a:gd name="connsiteY24" fmla="*/ 2667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08700" h="2603500">
                  <a:moveTo>
                    <a:pt x="596900" y="203200"/>
                  </a:moveTo>
                  <a:lnTo>
                    <a:pt x="1079500" y="533400"/>
                  </a:lnTo>
                  <a:lnTo>
                    <a:pt x="2832100" y="673100"/>
                  </a:lnTo>
                  <a:lnTo>
                    <a:pt x="4330700" y="1447800"/>
                  </a:lnTo>
                  <a:lnTo>
                    <a:pt x="5359400" y="1587500"/>
                  </a:lnTo>
                  <a:lnTo>
                    <a:pt x="6057900" y="2222500"/>
                  </a:lnTo>
                  <a:lnTo>
                    <a:pt x="6108700" y="2387600"/>
                  </a:lnTo>
                  <a:lnTo>
                    <a:pt x="6045200" y="2540000"/>
                  </a:lnTo>
                  <a:lnTo>
                    <a:pt x="5918200" y="2590800"/>
                  </a:lnTo>
                  <a:lnTo>
                    <a:pt x="5740400" y="2603500"/>
                  </a:lnTo>
                  <a:lnTo>
                    <a:pt x="5537200" y="2514600"/>
                  </a:lnTo>
                  <a:lnTo>
                    <a:pt x="5537200" y="2514600"/>
                  </a:lnTo>
                  <a:lnTo>
                    <a:pt x="5181600" y="2032000"/>
                  </a:lnTo>
                  <a:lnTo>
                    <a:pt x="4216400" y="1879600"/>
                  </a:lnTo>
                  <a:lnTo>
                    <a:pt x="2641600" y="1092200"/>
                  </a:lnTo>
                  <a:lnTo>
                    <a:pt x="863600" y="965200"/>
                  </a:lnTo>
                  <a:lnTo>
                    <a:pt x="76200" y="444500"/>
                  </a:lnTo>
                  <a:lnTo>
                    <a:pt x="0" y="317500"/>
                  </a:lnTo>
                  <a:lnTo>
                    <a:pt x="12700" y="152400"/>
                  </a:lnTo>
                  <a:lnTo>
                    <a:pt x="101600" y="50800"/>
                  </a:lnTo>
                  <a:lnTo>
                    <a:pt x="228600" y="0"/>
                  </a:lnTo>
                  <a:lnTo>
                    <a:pt x="393700" y="0"/>
                  </a:lnTo>
                  <a:lnTo>
                    <a:pt x="546100" y="101600"/>
                  </a:lnTo>
                  <a:lnTo>
                    <a:pt x="584200" y="254000"/>
                  </a:lnTo>
                  <a:lnTo>
                    <a:pt x="584200" y="266700"/>
                  </a:lnTo>
                </a:path>
              </a:pathLst>
            </a:custGeom>
            <a:noFill/>
            <a:ln w="19050">
              <a:solidFill>
                <a:srgbClr val="FF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06" name="Straight Connector 105"/>
            <p:cNvCxnSpPr/>
            <p:nvPr/>
          </p:nvCxnSpPr>
          <p:spPr bwMode="auto">
            <a:xfrm flipH="1" flipV="1">
              <a:off x="1713982" y="1959128"/>
              <a:ext cx="263866" cy="188267"/>
            </a:xfrm>
            <a:prstGeom prst="line">
              <a:avLst/>
            </a:prstGeom>
            <a:noFill/>
            <a:ln w="190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5" name="Rectangle 124"/>
          <p:cNvSpPr/>
          <p:nvPr/>
        </p:nvSpPr>
        <p:spPr bwMode="auto">
          <a:xfrm>
            <a:off x="4800600" y="1295400"/>
            <a:ext cx="3200400" cy="2209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3073" name="Straight Connector 3072"/>
          <p:cNvCxnSpPr/>
          <p:nvPr/>
        </p:nvCxnSpPr>
        <p:spPr bwMode="auto">
          <a:xfrm flipV="1">
            <a:off x="3581400" y="1295400"/>
            <a:ext cx="1219200" cy="76695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6" name="Straight Connector 3075"/>
          <p:cNvCxnSpPr/>
          <p:nvPr/>
        </p:nvCxnSpPr>
        <p:spPr bwMode="auto">
          <a:xfrm>
            <a:off x="3581400" y="2757937"/>
            <a:ext cx="1219200" cy="74726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9002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Enhancements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5170248"/>
              </p:ext>
            </p:extLst>
          </p:nvPr>
        </p:nvGraphicFramePr>
        <p:xfrm>
          <a:off x="495300" y="990600"/>
          <a:ext cx="80502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12</a:t>
            </a:fld>
            <a:endParaRPr lang="en-US" dirty="0">
              <a:solidFill>
                <a:srgbClr val="FFFFFF">
                  <a:lumMod val="65000"/>
                </a:srgbClr>
              </a:solidFill>
            </a:endParaRPr>
          </a:p>
        </p:txBody>
      </p:sp>
      <p:sp>
        <p:nvSpPr>
          <p:cNvPr id="8" name="Rectangle 7"/>
          <p:cNvSpPr/>
          <p:nvPr/>
        </p:nvSpPr>
        <p:spPr bwMode="auto">
          <a:xfrm>
            <a:off x="990600" y="4800600"/>
            <a:ext cx="7848600" cy="1143000"/>
          </a:xfrm>
          <a:prstGeom prst="rect">
            <a:avLst/>
          </a:prstGeom>
          <a:solidFill>
            <a:schemeClr val="bg1">
              <a:alpha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14300" y="960120"/>
            <a:ext cx="8077200" cy="2468880"/>
          </a:xfrm>
          <a:prstGeom prst="rect">
            <a:avLst/>
          </a:prstGeom>
          <a:solidFill>
            <a:schemeClr val="bg1">
              <a:alpha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09068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Profile &amp; Filter Enhancements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85210730"/>
              </p:ext>
            </p:extLst>
          </p:nvPr>
        </p:nvGraphicFramePr>
        <p:xfrm>
          <a:off x="538085" y="1247775"/>
          <a:ext cx="8050213" cy="461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836266C2-23C9-4679-9EA6-D74DA6C8C265}" type="slidenum">
              <a:rPr lang="en-US" smtClean="0">
                <a:solidFill>
                  <a:srgbClr val="FFFFFF">
                    <a:lumMod val="65000"/>
                  </a:srgbClr>
                </a:solidFill>
              </a:rPr>
              <a:pPr/>
              <a:t>13</a:t>
            </a:fld>
            <a:endParaRPr lang="en-US" dirty="0">
              <a:solidFill>
                <a:srgbClr val="FFFFFF">
                  <a:lumMod val="65000"/>
                </a:srgbClr>
              </a:solidFill>
            </a:endParaRPr>
          </a:p>
        </p:txBody>
      </p:sp>
      <p:pic>
        <p:nvPicPr>
          <p:cNvPr id="11" name="Picture 2" descr="http://marquezcharter.org/wp-content/uploads/2013/08/Apps-preferences-contact-list-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800" y="9906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File:Filter.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8601" y="3543300"/>
            <a:ext cx="868998" cy="876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bwMode="auto">
          <a:xfrm>
            <a:off x="3917198" y="5696174"/>
            <a:ext cx="21788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solidFill>
                  <a:schemeClr val="bg1">
                    <a:lumMod val="50000"/>
                  </a:schemeClr>
                </a:solidFill>
              </a:rPr>
              <a:t>*Subject to data availability</a:t>
            </a:r>
            <a:endParaRPr lang="en-US" sz="1200" b="1" dirty="0">
              <a:solidFill>
                <a:schemeClr val="bg1">
                  <a:lumMod val="50000"/>
                </a:schemeClr>
              </a:solidFill>
            </a:endParaRPr>
          </a:p>
        </p:txBody>
      </p:sp>
    </p:spTree>
    <p:extLst>
      <p:ext uri="{BB962C8B-B14F-4D97-AF65-F5344CB8AC3E}">
        <p14:creationId xmlns:p14="http://schemas.microsoft.com/office/powerpoint/2010/main" val="1649218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Enhancements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15484007"/>
              </p:ext>
            </p:extLst>
          </p:nvPr>
        </p:nvGraphicFramePr>
        <p:xfrm>
          <a:off x="495300" y="990600"/>
          <a:ext cx="80502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14</a:t>
            </a:fld>
            <a:endParaRPr lang="en-US" dirty="0">
              <a:solidFill>
                <a:srgbClr val="FFFFFF">
                  <a:lumMod val="65000"/>
                </a:srgbClr>
              </a:solidFill>
            </a:endParaRPr>
          </a:p>
        </p:txBody>
      </p:sp>
      <p:sp>
        <p:nvSpPr>
          <p:cNvPr id="6" name="Rectangle 5"/>
          <p:cNvSpPr/>
          <p:nvPr/>
        </p:nvSpPr>
        <p:spPr bwMode="auto">
          <a:xfrm>
            <a:off x="152400" y="990600"/>
            <a:ext cx="8229600" cy="3657600"/>
          </a:xfrm>
          <a:prstGeom prst="rect">
            <a:avLst/>
          </a:prstGeom>
          <a:solidFill>
            <a:schemeClr val="bg1">
              <a:alpha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4880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PilotWeb</a:t>
            </a:r>
            <a:r>
              <a:rPr lang="en-US" dirty="0" smtClean="0"/>
              <a:t> Functionality</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293219433"/>
              </p:ext>
            </p:extLst>
          </p:nvPr>
        </p:nvGraphicFramePr>
        <p:xfrm>
          <a:off x="533400" y="1143000"/>
          <a:ext cx="83820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622300" y="2743200"/>
            <a:ext cx="3949700" cy="3124200"/>
          </a:xfrm>
        </p:spPr>
        <p:txBody>
          <a:bodyPr/>
          <a:lstStyle/>
          <a:p>
            <a:pPr marL="285750" lvl="0" indent="-285750">
              <a:buFont typeface="Arial" panose="020B0604020202020204" pitchFamily="34" charset="0"/>
              <a:buChar char="•"/>
            </a:pPr>
            <a:r>
              <a:rPr lang="en-US" sz="2000" dirty="0"/>
              <a:t>Integrate remaining </a:t>
            </a:r>
            <a:r>
              <a:rPr lang="en-US" sz="2000" dirty="0" err="1"/>
              <a:t>PilotWeb</a:t>
            </a:r>
            <a:r>
              <a:rPr lang="en-US" sz="2000" dirty="0"/>
              <a:t> </a:t>
            </a:r>
            <a:r>
              <a:rPr lang="en-US" sz="2000" dirty="0" smtClean="0"/>
              <a:t>features</a:t>
            </a:r>
            <a:endParaRPr lang="en-US" sz="2000" dirty="0"/>
          </a:p>
          <a:p>
            <a:pPr marL="285750" lvl="0" indent="-285750">
              <a:buFont typeface="Arial" panose="020B0604020202020204" pitchFamily="34" charset="0"/>
              <a:buChar char="•"/>
            </a:pPr>
            <a:r>
              <a:rPr lang="en-US" sz="2000" dirty="0"/>
              <a:t>Examples:</a:t>
            </a:r>
          </a:p>
          <a:p>
            <a:pPr marL="457200" lvl="1" indent="0">
              <a:buNone/>
            </a:pPr>
            <a:r>
              <a:rPr lang="en-US" sz="1800" dirty="0" smtClean="0"/>
              <a:t>- 	Pre-defined </a:t>
            </a:r>
            <a:r>
              <a:rPr lang="en-US" sz="1800" dirty="0"/>
              <a:t>NOTAM </a:t>
            </a:r>
            <a:r>
              <a:rPr lang="en-US" sz="1800" dirty="0" smtClean="0"/>
              <a:t> 	queries</a:t>
            </a:r>
            <a:endParaRPr lang="en-US" sz="1800" dirty="0"/>
          </a:p>
          <a:p>
            <a:pPr lvl="2">
              <a:buFont typeface="Courier New" panose="02070309020205020404" pitchFamily="49" charset="0"/>
              <a:buChar char="o"/>
            </a:pPr>
            <a:r>
              <a:rPr lang="en-US" sz="1600" dirty="0"/>
              <a:t>TFRs</a:t>
            </a:r>
          </a:p>
          <a:p>
            <a:pPr lvl="2">
              <a:buFont typeface="Courier New" panose="02070309020205020404" pitchFamily="49" charset="0"/>
              <a:buChar char="o"/>
            </a:pPr>
            <a:r>
              <a:rPr lang="en-US" sz="1600" dirty="0"/>
              <a:t>CARF</a:t>
            </a:r>
          </a:p>
          <a:p>
            <a:pPr lvl="2">
              <a:buFont typeface="Courier New" panose="02070309020205020404" pitchFamily="49" charset="0"/>
              <a:buChar char="o"/>
            </a:pPr>
            <a:r>
              <a:rPr lang="en-US" sz="1600" dirty="0"/>
              <a:t>GPS</a:t>
            </a:r>
          </a:p>
          <a:p>
            <a:pPr marL="457200" lvl="1" indent="0">
              <a:buNone/>
            </a:pPr>
            <a:r>
              <a:rPr lang="en-US" sz="1800" dirty="0" smtClean="0"/>
              <a:t>-	North </a:t>
            </a:r>
            <a:r>
              <a:rPr lang="en-US" sz="1800" dirty="0"/>
              <a:t>Atlantic and </a:t>
            </a:r>
            <a:r>
              <a:rPr lang="en-US" sz="1800" dirty="0" smtClean="0"/>
              <a:t>	Pacific </a:t>
            </a:r>
            <a:r>
              <a:rPr lang="en-US" sz="1800" dirty="0"/>
              <a:t>Tracks</a:t>
            </a:r>
          </a:p>
          <a:p>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15</a:t>
            </a:fld>
            <a:endParaRPr lang="en-US" dirty="0">
              <a:solidFill>
                <a:srgbClr val="FFFFFF">
                  <a:lumMod val="65000"/>
                </a:srgbClr>
              </a:solidFill>
            </a:endParaRPr>
          </a:p>
        </p:txBody>
      </p:sp>
      <p:pic>
        <p:nvPicPr>
          <p:cNvPr id="512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851"/>
          <a:stretch/>
        </p:blipFill>
        <p:spPr bwMode="auto">
          <a:xfrm>
            <a:off x="4572000" y="2823919"/>
            <a:ext cx="4343400" cy="30434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http://www.tipsnext.com/images/2013/05/hybrid-shutdown-shortcu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2925" y="3631051"/>
            <a:ext cx="1601550" cy="1514476"/>
          </a:xfrm>
          <a:prstGeom prst="rect">
            <a:avLst/>
          </a:prstGeom>
          <a:noFill/>
          <a:extLst/>
        </p:spPr>
      </p:pic>
    </p:spTree>
    <p:extLst>
      <p:ext uri="{BB962C8B-B14F-4D97-AF65-F5344CB8AC3E}">
        <p14:creationId xmlns:p14="http://schemas.microsoft.com/office/powerpoint/2010/main" val="4023416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8625" y="152400"/>
            <a:ext cx="8472488" cy="609600"/>
          </a:xfrm>
        </p:spPr>
        <p:txBody>
          <a:bodyPr/>
          <a:lstStyle/>
          <a:p>
            <a:r>
              <a:rPr lang="en-US" dirty="0" smtClean="0"/>
              <a:t>Enhancements Roadmap</a:t>
            </a:r>
            <a:endParaRPr lang="en-US" dirty="0"/>
          </a:p>
        </p:txBody>
      </p:sp>
      <p:sp>
        <p:nvSpPr>
          <p:cNvPr id="4" name="Slide Number Placeholder 3"/>
          <p:cNvSpPr>
            <a:spLocks noGrp="1"/>
          </p:cNvSpPr>
          <p:nvPr>
            <p:ph type="sldNum" sz="quarter" idx="12"/>
          </p:nvPr>
        </p:nvSpPr>
        <p:spPr>
          <a:xfrm>
            <a:off x="6651165" y="6248400"/>
            <a:ext cx="1905000" cy="457200"/>
          </a:xfrm>
        </p:spPr>
        <p:txBody>
          <a:bodyPr/>
          <a:lstStyle/>
          <a:p>
            <a:fld id="{F1F6FF14-FC6A-41B6-B2DC-884C6B7C3F2E}" type="slidenum">
              <a:rPr lang="en-US" smtClean="0">
                <a:solidFill>
                  <a:srgbClr val="FFFFFF">
                    <a:lumMod val="65000"/>
                  </a:srgbClr>
                </a:solidFill>
              </a:rPr>
              <a:pPr/>
              <a:t>16</a:t>
            </a:fld>
            <a:endParaRPr lang="en-US" dirty="0">
              <a:solidFill>
                <a:srgbClr val="FFFFFF">
                  <a:lumMod val="65000"/>
                </a:srgbClr>
              </a:solidFill>
            </a:endParaRPr>
          </a:p>
        </p:txBody>
      </p:sp>
      <p:graphicFrame>
        <p:nvGraphicFramePr>
          <p:cNvPr id="49" name="Table 48"/>
          <p:cNvGraphicFramePr>
            <a:graphicFrameLocks noGrp="1"/>
          </p:cNvGraphicFramePr>
          <p:nvPr>
            <p:extLst>
              <p:ext uri="{D42A27DB-BD31-4B8C-83A1-F6EECF244321}">
                <p14:modId xmlns:p14="http://schemas.microsoft.com/office/powerpoint/2010/main" val="3494647667"/>
              </p:ext>
            </p:extLst>
          </p:nvPr>
        </p:nvGraphicFramePr>
        <p:xfrm>
          <a:off x="133169" y="914401"/>
          <a:ext cx="8787819" cy="5029199"/>
        </p:xfrm>
        <a:graphic>
          <a:graphicData uri="http://schemas.openxmlformats.org/drawingml/2006/table">
            <a:tbl>
              <a:tblPr/>
              <a:tblGrid>
                <a:gridCol w="325884"/>
                <a:gridCol w="564129"/>
                <a:gridCol w="564129"/>
                <a:gridCol w="564129"/>
                <a:gridCol w="564129"/>
                <a:gridCol w="564129"/>
                <a:gridCol w="564129"/>
                <a:gridCol w="564129"/>
                <a:gridCol w="564129"/>
                <a:gridCol w="564129"/>
                <a:gridCol w="564129"/>
                <a:gridCol w="564129"/>
                <a:gridCol w="564129"/>
                <a:gridCol w="564129"/>
                <a:gridCol w="564129"/>
                <a:gridCol w="564129"/>
              </a:tblGrid>
              <a:tr h="305793">
                <a:tc rowSpan="2">
                  <a:txBody>
                    <a:bodyPr/>
                    <a:lstStyle/>
                    <a:p>
                      <a:pPr algn="ctr"/>
                      <a:endParaRPr lang="en-US" sz="700" b="1" dirty="0">
                        <a:solidFill>
                          <a:schemeClr val="bg1"/>
                        </a:solidFill>
                      </a:endParaRPr>
                    </a:p>
                  </a:txBody>
                  <a:tcPr vert="vert27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solidFill>
                  </a:tcPr>
                </a:tc>
                <a:tc gridSpan="3">
                  <a:txBody>
                    <a:bodyPr/>
                    <a:lstStyle/>
                    <a:p>
                      <a:pPr algn="ctr"/>
                      <a:r>
                        <a:rPr lang="en-US" sz="1200" b="1" dirty="0" smtClean="0"/>
                        <a:t>FY14 Q4</a:t>
                      </a:r>
                      <a:endParaRPr lang="en-US" sz="1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FY15 Q1</a:t>
                      </a: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US"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FY15 Q2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FY15 Q3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FY15 Q4</a:t>
                      </a:r>
                    </a:p>
                  </a:txBody>
                  <a:tcP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ctr" defTabSz="914400" rtl="0" eaLnBrk="1" latinLnBrk="0" hangingPunct="1"/>
                      <a:endParaRPr lang="en-US" sz="1400" kern="1200" dirty="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ctr" defTabSz="914400" rtl="0" eaLnBrk="1" latinLnBrk="0" hangingPunct="1"/>
                      <a:endParaRPr lang="en-US" sz="1400" kern="1200" dirty="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9345">
                <a:tc vMerge="1">
                  <a:txBody>
                    <a:bodyPr/>
                    <a:lstStyle/>
                    <a:p>
                      <a:pPr algn="ctr"/>
                      <a:endParaRPr lang="en-US" sz="800" b="1" dirty="0" smtClean="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JUL</a:t>
                      </a:r>
                      <a:endParaRPr lang="en-US" sz="8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AUG</a:t>
                      </a: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SEP</a:t>
                      </a:r>
                      <a:endParaRPr lang="en-US" sz="8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OCT</a:t>
                      </a:r>
                      <a:endParaRPr lang="en-US" sz="8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NOV</a:t>
                      </a: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DEC</a:t>
                      </a:r>
                      <a:endParaRPr lang="en-US" sz="800" b="1"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JAN</a:t>
                      </a:r>
                      <a:endParaRPr lang="en-US" sz="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FEB</a:t>
                      </a:r>
                      <a:endParaRPr lang="en-US" sz="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MAR</a:t>
                      </a:r>
                      <a:endParaRPr lang="en-US" sz="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APR</a:t>
                      </a:r>
                      <a:endParaRPr lang="en-US" sz="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MAY</a:t>
                      </a:r>
                      <a:endParaRPr lang="en-US" sz="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JUN</a:t>
                      </a:r>
                      <a:endParaRPr lang="en-US" sz="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JUL</a:t>
                      </a:r>
                      <a:endParaRPr lang="en-US" sz="800" b="1"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AUG</a:t>
                      </a: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smtClean="0"/>
                        <a:t>SEP</a:t>
                      </a:r>
                      <a:endParaRPr lang="en-US" sz="8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4494061">
                <a:tc>
                  <a:txBody>
                    <a:bodyPr/>
                    <a:lstStyle/>
                    <a:p>
                      <a:pPr algn="ctr"/>
                      <a:r>
                        <a:rPr lang="en-US" sz="1800" b="1" baseline="0" dirty="0" smtClean="0">
                          <a:solidFill>
                            <a:schemeClr val="bg1"/>
                          </a:solidFill>
                          <a:latin typeface="Arial" panose="020B0604020202020204" pitchFamily="34" charset="0"/>
                        </a:rPr>
                        <a:t>NOTAM Search</a:t>
                      </a:r>
                      <a:endParaRPr lang="en-US" sz="1800" b="1" baseline="0" dirty="0">
                        <a:solidFill>
                          <a:schemeClr val="bg1"/>
                        </a:solidFill>
                        <a:latin typeface="Arial" panose="020B0604020202020204" pitchFamily="34" charset="0"/>
                      </a:endParaRPr>
                    </a:p>
                  </a:txBody>
                  <a:tcPr marL="45720" marR="45720" vert="vert27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2060"/>
                    </a:solidFill>
                  </a:tcPr>
                </a:tc>
                <a:tc>
                  <a:txBody>
                    <a:bodyPr/>
                    <a:lstStyle/>
                    <a:p>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dirty="0">
                        <a:solidFill>
                          <a:schemeClr val="tx1"/>
                        </a:solidFill>
                        <a:latin typeface="+mn-lt"/>
                        <a:ea typeface="+mn-ea"/>
                        <a:cs typeface="+mn-cs"/>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dirty="0">
                        <a:solidFill>
                          <a:schemeClr val="tx1"/>
                        </a:solidFill>
                        <a:latin typeface="+mn-lt"/>
                        <a:ea typeface="+mn-ea"/>
                        <a:cs typeface="+mn-cs"/>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400" kern="1200" dirty="0">
                        <a:solidFill>
                          <a:schemeClr val="tx1"/>
                        </a:solidFill>
                        <a:latin typeface="+mn-lt"/>
                        <a:ea typeface="+mn-ea"/>
                        <a:cs typeface="+mn-cs"/>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
        <p:nvSpPr>
          <p:cNvPr id="110" name="TextBox 109"/>
          <p:cNvSpPr txBox="1"/>
          <p:nvPr/>
        </p:nvSpPr>
        <p:spPr>
          <a:xfrm>
            <a:off x="2055491" y="1447800"/>
            <a:ext cx="916309" cy="461665"/>
          </a:xfrm>
          <a:prstGeom prst="rect">
            <a:avLst/>
          </a:prstGeom>
          <a:noFill/>
        </p:spPr>
        <p:txBody>
          <a:bodyPr wrap="square" rtlCol="0">
            <a:spAutoFit/>
          </a:bodyPr>
          <a:lstStyle/>
          <a:p>
            <a:pPr algn="ctr">
              <a:buNone/>
            </a:pPr>
            <a:r>
              <a:rPr lang="en-US" sz="1200" dirty="0" smtClean="0"/>
              <a:t>Phase 1 Release</a:t>
            </a:r>
          </a:p>
        </p:txBody>
      </p:sp>
      <p:sp>
        <p:nvSpPr>
          <p:cNvPr id="44" name="Rectangle 282"/>
          <p:cNvSpPr>
            <a:spLocks noChangeArrowheads="1"/>
          </p:cNvSpPr>
          <p:nvPr/>
        </p:nvSpPr>
        <p:spPr bwMode="auto">
          <a:xfrm>
            <a:off x="457200" y="2115110"/>
            <a:ext cx="2590800" cy="381643"/>
          </a:xfrm>
          <a:prstGeom prst="rect">
            <a:avLst/>
          </a:prstGeom>
          <a:solidFill>
            <a:srgbClr val="002060"/>
          </a:solidFill>
          <a:ln w="9525">
            <a:solidFill>
              <a:schemeClr val="tx1"/>
            </a:solidFill>
            <a:miter lim="800000"/>
            <a:headEnd/>
            <a:tailEnd/>
          </a:ln>
        </p:spPr>
        <p:txBody>
          <a:bodyPr wrap="square" lIns="9144" tIns="18288" rIns="0" bIns="18288" anchor="ctr">
            <a:spAutoFit/>
          </a:bodyPr>
          <a:lstStyle/>
          <a:p>
            <a:pPr algn="ctr" defTabSz="736600" eaLnBrk="0" hangingPunct="0">
              <a:lnSpc>
                <a:spcPct val="80000"/>
              </a:lnSpc>
              <a:buNone/>
            </a:pPr>
            <a:r>
              <a:rPr lang="en-US" sz="1400" dirty="0" smtClean="0">
                <a:solidFill>
                  <a:schemeClr val="bg1"/>
                </a:solidFill>
                <a:latin typeface="Arial" panose="020B0604020202020204" pitchFamily="34" charset="0"/>
                <a:cs typeface="Times New Roman" pitchFamily="18" charset="0"/>
              </a:rPr>
              <a:t>Phase 1: </a:t>
            </a:r>
          </a:p>
          <a:p>
            <a:pPr algn="ctr" defTabSz="736600" eaLnBrk="0" hangingPunct="0">
              <a:lnSpc>
                <a:spcPct val="80000"/>
              </a:lnSpc>
              <a:buNone/>
            </a:pPr>
            <a:r>
              <a:rPr lang="en-US" sz="1400" dirty="0" smtClean="0">
                <a:solidFill>
                  <a:schemeClr val="bg1"/>
                </a:solidFill>
                <a:latin typeface="Arial" panose="020B0604020202020204" pitchFamily="34" charset="0"/>
                <a:cs typeface="Times New Roman" pitchFamily="18" charset="0"/>
              </a:rPr>
              <a:t>Route of Flight Query</a:t>
            </a:r>
            <a:endParaRPr lang="en-US" sz="1400" dirty="0">
              <a:solidFill>
                <a:schemeClr val="bg1"/>
              </a:solidFill>
              <a:latin typeface="Arial" panose="020B0604020202020204" pitchFamily="34" charset="0"/>
              <a:cs typeface="Times New Roman" pitchFamily="18" charset="0"/>
            </a:endParaRPr>
          </a:p>
        </p:txBody>
      </p:sp>
      <p:sp>
        <p:nvSpPr>
          <p:cNvPr id="45" name="Rectangle 282"/>
          <p:cNvSpPr>
            <a:spLocks noChangeArrowheads="1"/>
          </p:cNvSpPr>
          <p:nvPr/>
        </p:nvSpPr>
        <p:spPr bwMode="auto">
          <a:xfrm>
            <a:off x="1546302" y="3027007"/>
            <a:ext cx="3429000" cy="381643"/>
          </a:xfrm>
          <a:prstGeom prst="rect">
            <a:avLst/>
          </a:prstGeom>
          <a:solidFill>
            <a:srgbClr val="002060"/>
          </a:solidFill>
          <a:ln w="9525">
            <a:solidFill>
              <a:schemeClr val="tx1"/>
            </a:solidFill>
            <a:miter lim="800000"/>
            <a:headEnd/>
            <a:tailEnd/>
          </a:ln>
        </p:spPr>
        <p:txBody>
          <a:bodyPr wrap="square" lIns="9144" tIns="18288" rIns="0" bIns="18288" anchor="ctr">
            <a:spAutoFit/>
          </a:bodyPr>
          <a:lstStyle/>
          <a:p>
            <a:pPr algn="ctr" defTabSz="736600" eaLnBrk="0" hangingPunct="0">
              <a:lnSpc>
                <a:spcPct val="80000"/>
              </a:lnSpc>
              <a:buNone/>
            </a:pPr>
            <a:r>
              <a:rPr lang="en-US" sz="1400" dirty="0" smtClean="0">
                <a:solidFill>
                  <a:schemeClr val="bg1"/>
                </a:solidFill>
                <a:latin typeface="Arial" panose="020B0604020202020204" pitchFamily="34" charset="0"/>
                <a:cs typeface="Times New Roman" pitchFamily="18" charset="0"/>
              </a:rPr>
              <a:t>Phase 2: </a:t>
            </a:r>
          </a:p>
          <a:p>
            <a:pPr algn="ctr" defTabSz="736600" eaLnBrk="0" hangingPunct="0">
              <a:lnSpc>
                <a:spcPct val="80000"/>
              </a:lnSpc>
              <a:buNone/>
            </a:pPr>
            <a:r>
              <a:rPr lang="en-US" sz="1400" dirty="0">
                <a:solidFill>
                  <a:schemeClr val="bg1"/>
                </a:solidFill>
                <a:latin typeface="Arial" panose="020B0604020202020204" pitchFamily="34" charset="0"/>
                <a:cs typeface="Times New Roman" pitchFamily="18" charset="0"/>
              </a:rPr>
              <a:t>U</a:t>
            </a:r>
            <a:r>
              <a:rPr lang="en-US" sz="1400" dirty="0" smtClean="0">
                <a:solidFill>
                  <a:schemeClr val="bg1"/>
                </a:solidFill>
                <a:latin typeface="Arial" panose="020B0604020202020204" pitchFamily="34" charset="0"/>
                <a:cs typeface="Times New Roman" pitchFamily="18" charset="0"/>
              </a:rPr>
              <a:t>ser Profiles</a:t>
            </a:r>
            <a:endParaRPr lang="en-US" sz="1400" dirty="0">
              <a:solidFill>
                <a:schemeClr val="bg1"/>
              </a:solidFill>
              <a:latin typeface="Arial" panose="020B0604020202020204" pitchFamily="34" charset="0"/>
              <a:cs typeface="Times New Roman" pitchFamily="18" charset="0"/>
            </a:endParaRPr>
          </a:p>
        </p:txBody>
      </p:sp>
      <p:sp>
        <p:nvSpPr>
          <p:cNvPr id="46" name="Rectangle 282"/>
          <p:cNvSpPr>
            <a:spLocks noChangeArrowheads="1"/>
          </p:cNvSpPr>
          <p:nvPr/>
        </p:nvSpPr>
        <p:spPr bwMode="auto">
          <a:xfrm>
            <a:off x="3429000" y="3943267"/>
            <a:ext cx="3505200" cy="381643"/>
          </a:xfrm>
          <a:prstGeom prst="rect">
            <a:avLst/>
          </a:prstGeom>
          <a:solidFill>
            <a:srgbClr val="002060"/>
          </a:solidFill>
          <a:ln w="9525">
            <a:solidFill>
              <a:schemeClr val="tx1"/>
            </a:solidFill>
            <a:miter lim="800000"/>
            <a:headEnd/>
            <a:tailEnd/>
          </a:ln>
        </p:spPr>
        <p:txBody>
          <a:bodyPr wrap="square" lIns="9144" tIns="18288" rIns="0" bIns="18288" anchor="ctr">
            <a:spAutoFit/>
          </a:bodyPr>
          <a:lstStyle/>
          <a:p>
            <a:pPr algn="ctr" defTabSz="736600" eaLnBrk="0" hangingPunct="0">
              <a:lnSpc>
                <a:spcPct val="80000"/>
              </a:lnSpc>
              <a:buNone/>
            </a:pPr>
            <a:r>
              <a:rPr lang="en-US" sz="1400" dirty="0" smtClean="0">
                <a:solidFill>
                  <a:schemeClr val="bg1"/>
                </a:solidFill>
                <a:latin typeface="Arial" panose="020B0604020202020204" pitchFamily="34" charset="0"/>
                <a:cs typeface="Times New Roman" pitchFamily="18" charset="0"/>
              </a:rPr>
              <a:t>Phase 3: </a:t>
            </a:r>
          </a:p>
          <a:p>
            <a:pPr algn="ctr" defTabSz="736600" eaLnBrk="0" hangingPunct="0">
              <a:lnSpc>
                <a:spcPct val="80000"/>
              </a:lnSpc>
              <a:buNone/>
            </a:pPr>
            <a:r>
              <a:rPr lang="en-US" sz="1400" dirty="0">
                <a:solidFill>
                  <a:schemeClr val="bg1"/>
                </a:solidFill>
                <a:latin typeface="Arial" panose="020B0604020202020204" pitchFamily="34" charset="0"/>
                <a:cs typeface="Times New Roman" pitchFamily="18" charset="0"/>
              </a:rPr>
              <a:t>E</a:t>
            </a:r>
            <a:r>
              <a:rPr lang="en-US" sz="1400" dirty="0" smtClean="0">
                <a:solidFill>
                  <a:schemeClr val="bg1"/>
                </a:solidFill>
                <a:latin typeface="Arial" panose="020B0604020202020204" pitchFamily="34" charset="0"/>
                <a:cs typeface="Times New Roman" pitchFamily="18" charset="0"/>
              </a:rPr>
              <a:t>nhanced Profiles &amp; Filters</a:t>
            </a:r>
            <a:endParaRPr lang="en-US" sz="1400" dirty="0">
              <a:solidFill>
                <a:schemeClr val="bg1"/>
              </a:solidFill>
              <a:latin typeface="Arial" panose="020B0604020202020204" pitchFamily="34" charset="0"/>
              <a:cs typeface="Times New Roman" pitchFamily="18" charset="0"/>
            </a:endParaRPr>
          </a:p>
        </p:txBody>
      </p:sp>
      <p:sp>
        <p:nvSpPr>
          <p:cNvPr id="47" name="Rectangle 282"/>
          <p:cNvSpPr>
            <a:spLocks noChangeArrowheads="1"/>
          </p:cNvSpPr>
          <p:nvPr/>
        </p:nvSpPr>
        <p:spPr bwMode="auto">
          <a:xfrm>
            <a:off x="5475208" y="4858310"/>
            <a:ext cx="3440192" cy="381643"/>
          </a:xfrm>
          <a:prstGeom prst="rect">
            <a:avLst/>
          </a:prstGeom>
          <a:solidFill>
            <a:srgbClr val="002060"/>
          </a:solidFill>
          <a:ln w="9525">
            <a:solidFill>
              <a:schemeClr val="tx1"/>
            </a:solidFill>
            <a:miter lim="800000"/>
            <a:headEnd/>
            <a:tailEnd/>
          </a:ln>
        </p:spPr>
        <p:txBody>
          <a:bodyPr wrap="square" lIns="9144" tIns="18288" rIns="0" bIns="18288" anchor="ctr">
            <a:spAutoFit/>
          </a:bodyPr>
          <a:lstStyle/>
          <a:p>
            <a:pPr algn="ctr" defTabSz="736600" eaLnBrk="0" hangingPunct="0">
              <a:lnSpc>
                <a:spcPct val="80000"/>
              </a:lnSpc>
              <a:buNone/>
            </a:pPr>
            <a:r>
              <a:rPr lang="en-US" sz="1400" dirty="0" smtClean="0">
                <a:solidFill>
                  <a:schemeClr val="bg1"/>
                </a:solidFill>
                <a:latin typeface="Arial" panose="020B0604020202020204" pitchFamily="34" charset="0"/>
                <a:cs typeface="Times New Roman" pitchFamily="18" charset="0"/>
              </a:rPr>
              <a:t>Phase 4: </a:t>
            </a:r>
          </a:p>
          <a:p>
            <a:pPr algn="ctr" defTabSz="736600" eaLnBrk="0" hangingPunct="0">
              <a:lnSpc>
                <a:spcPct val="80000"/>
              </a:lnSpc>
              <a:buNone/>
            </a:pPr>
            <a:r>
              <a:rPr lang="en-US" sz="1400" dirty="0" err="1" smtClean="0">
                <a:solidFill>
                  <a:schemeClr val="bg1"/>
                </a:solidFill>
                <a:latin typeface="Arial" panose="020B0604020202020204" pitchFamily="34" charset="0"/>
                <a:cs typeface="Times New Roman" pitchFamily="18" charset="0"/>
              </a:rPr>
              <a:t>Pilotweb</a:t>
            </a:r>
            <a:r>
              <a:rPr lang="en-US" sz="1400" dirty="0" smtClean="0">
                <a:solidFill>
                  <a:schemeClr val="bg1"/>
                </a:solidFill>
                <a:latin typeface="Arial" panose="020B0604020202020204" pitchFamily="34" charset="0"/>
                <a:cs typeface="Times New Roman" pitchFamily="18" charset="0"/>
              </a:rPr>
              <a:t> Functionality</a:t>
            </a:r>
            <a:endParaRPr lang="en-US" sz="1400" dirty="0">
              <a:solidFill>
                <a:schemeClr val="bg1"/>
              </a:solidFill>
              <a:latin typeface="Arial" panose="020B0604020202020204" pitchFamily="34" charset="0"/>
              <a:cs typeface="Times New Roman" pitchFamily="18" charset="0"/>
            </a:endParaRPr>
          </a:p>
        </p:txBody>
      </p:sp>
      <p:sp>
        <p:nvSpPr>
          <p:cNvPr id="48" name="Rectangle 47"/>
          <p:cNvSpPr>
            <a:spLocks/>
          </p:cNvSpPr>
          <p:nvPr/>
        </p:nvSpPr>
        <p:spPr bwMode="auto">
          <a:xfrm rot="18901241">
            <a:off x="4847945" y="1495145"/>
            <a:ext cx="228600" cy="228600"/>
          </a:xfrm>
          <a:prstGeom prst="rect">
            <a:avLst/>
          </a:prstGeom>
          <a:solidFill>
            <a:srgbClr val="00B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000" b="0" i="0" u="none" strike="noStrike" cap="none" normalizeH="0" baseline="-25000" smtClean="0">
              <a:ln>
                <a:noFill/>
              </a:ln>
              <a:solidFill>
                <a:schemeClr val="tx1"/>
              </a:solidFill>
              <a:effectLst/>
              <a:latin typeface="Arial" charset="0"/>
            </a:endParaRPr>
          </a:p>
        </p:txBody>
      </p:sp>
      <p:sp>
        <p:nvSpPr>
          <p:cNvPr id="50" name="Rectangle 49"/>
          <p:cNvSpPr>
            <a:spLocks/>
          </p:cNvSpPr>
          <p:nvPr/>
        </p:nvSpPr>
        <p:spPr bwMode="auto">
          <a:xfrm rot="18901241">
            <a:off x="6812564" y="1524239"/>
            <a:ext cx="228600" cy="228600"/>
          </a:xfrm>
          <a:prstGeom prst="rect">
            <a:avLst/>
          </a:prstGeom>
          <a:solidFill>
            <a:srgbClr val="00B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000" b="0" i="0" u="none" strike="noStrike" cap="none" normalizeH="0" baseline="-25000" smtClean="0">
              <a:ln>
                <a:noFill/>
              </a:ln>
              <a:solidFill>
                <a:schemeClr val="tx1"/>
              </a:solidFill>
              <a:effectLst/>
              <a:latin typeface="Arial" charset="0"/>
            </a:endParaRPr>
          </a:p>
        </p:txBody>
      </p:sp>
      <p:sp>
        <p:nvSpPr>
          <p:cNvPr id="51" name="Rectangle 50"/>
          <p:cNvSpPr>
            <a:spLocks/>
          </p:cNvSpPr>
          <p:nvPr/>
        </p:nvSpPr>
        <p:spPr bwMode="auto">
          <a:xfrm rot="18901241">
            <a:off x="8791855" y="1524239"/>
            <a:ext cx="228600" cy="228600"/>
          </a:xfrm>
          <a:prstGeom prst="rect">
            <a:avLst/>
          </a:prstGeom>
          <a:solidFill>
            <a:srgbClr val="00B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000" b="0" i="0" u="none" strike="noStrike" cap="none" normalizeH="0" baseline="-25000" smtClean="0">
              <a:ln>
                <a:noFill/>
              </a:ln>
              <a:solidFill>
                <a:schemeClr val="tx1"/>
              </a:solidFill>
              <a:effectLst/>
              <a:latin typeface="Arial" charset="0"/>
            </a:endParaRPr>
          </a:p>
        </p:txBody>
      </p:sp>
      <p:sp>
        <p:nvSpPr>
          <p:cNvPr id="109" name="Rectangle 108"/>
          <p:cNvSpPr>
            <a:spLocks/>
          </p:cNvSpPr>
          <p:nvPr/>
        </p:nvSpPr>
        <p:spPr bwMode="auto">
          <a:xfrm rot="18901241">
            <a:off x="2922546" y="1495145"/>
            <a:ext cx="228600" cy="228600"/>
          </a:xfrm>
          <a:prstGeom prst="rect">
            <a:avLst/>
          </a:prstGeom>
          <a:solidFill>
            <a:srgbClr val="00B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000" b="0" i="0" u="none" strike="noStrike" cap="none" normalizeH="0" baseline="-25000" smtClean="0">
              <a:ln>
                <a:noFill/>
              </a:ln>
              <a:solidFill>
                <a:schemeClr val="tx1"/>
              </a:solidFill>
              <a:effectLst/>
              <a:latin typeface="Arial" charset="0"/>
            </a:endParaRPr>
          </a:p>
        </p:txBody>
      </p:sp>
      <p:sp>
        <p:nvSpPr>
          <p:cNvPr id="52" name="TextBox 51"/>
          <p:cNvSpPr txBox="1"/>
          <p:nvPr/>
        </p:nvSpPr>
        <p:spPr>
          <a:xfrm>
            <a:off x="3962400" y="1447800"/>
            <a:ext cx="916309" cy="461665"/>
          </a:xfrm>
          <a:prstGeom prst="rect">
            <a:avLst/>
          </a:prstGeom>
          <a:noFill/>
        </p:spPr>
        <p:txBody>
          <a:bodyPr wrap="square" rtlCol="0">
            <a:spAutoFit/>
          </a:bodyPr>
          <a:lstStyle/>
          <a:p>
            <a:pPr algn="ctr">
              <a:buNone/>
            </a:pPr>
            <a:r>
              <a:rPr lang="en-US" sz="1200" dirty="0" smtClean="0"/>
              <a:t>Phase 2 Release</a:t>
            </a:r>
          </a:p>
        </p:txBody>
      </p:sp>
      <p:sp>
        <p:nvSpPr>
          <p:cNvPr id="53" name="TextBox 52"/>
          <p:cNvSpPr txBox="1"/>
          <p:nvPr/>
        </p:nvSpPr>
        <p:spPr>
          <a:xfrm>
            <a:off x="5943600" y="1447800"/>
            <a:ext cx="916309" cy="461665"/>
          </a:xfrm>
          <a:prstGeom prst="rect">
            <a:avLst/>
          </a:prstGeom>
          <a:noFill/>
        </p:spPr>
        <p:txBody>
          <a:bodyPr wrap="square" rtlCol="0">
            <a:spAutoFit/>
          </a:bodyPr>
          <a:lstStyle/>
          <a:p>
            <a:pPr algn="ctr">
              <a:buNone/>
            </a:pPr>
            <a:r>
              <a:rPr lang="en-US" sz="1200" dirty="0" smtClean="0"/>
              <a:t>Phase 3 Release</a:t>
            </a:r>
          </a:p>
        </p:txBody>
      </p:sp>
      <p:sp>
        <p:nvSpPr>
          <p:cNvPr id="54" name="TextBox 53"/>
          <p:cNvSpPr txBox="1"/>
          <p:nvPr/>
        </p:nvSpPr>
        <p:spPr>
          <a:xfrm>
            <a:off x="7896256" y="1476894"/>
            <a:ext cx="916309" cy="461665"/>
          </a:xfrm>
          <a:prstGeom prst="rect">
            <a:avLst/>
          </a:prstGeom>
          <a:noFill/>
        </p:spPr>
        <p:txBody>
          <a:bodyPr wrap="square" rtlCol="0">
            <a:spAutoFit/>
          </a:bodyPr>
          <a:lstStyle/>
          <a:p>
            <a:pPr algn="ctr">
              <a:buNone/>
            </a:pPr>
            <a:r>
              <a:rPr lang="en-US" sz="1200" dirty="0" smtClean="0"/>
              <a:t>Phase 4 Release</a:t>
            </a:r>
          </a:p>
        </p:txBody>
      </p:sp>
      <p:sp>
        <p:nvSpPr>
          <p:cNvPr id="55" name="Isosceles Triangle 54">
            <a:hlinkClick r:id="" action="ppaction://noaction"/>
          </p:cNvPr>
          <p:cNvSpPr/>
          <p:nvPr/>
        </p:nvSpPr>
        <p:spPr bwMode="auto">
          <a:xfrm>
            <a:off x="3166895" y="2631309"/>
            <a:ext cx="228600" cy="18288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p>
        </p:txBody>
      </p:sp>
      <p:sp>
        <p:nvSpPr>
          <p:cNvPr id="56" name="Isosceles Triangle 55">
            <a:hlinkClick r:id="" action="ppaction://noaction"/>
          </p:cNvPr>
          <p:cNvSpPr/>
          <p:nvPr/>
        </p:nvSpPr>
        <p:spPr bwMode="auto">
          <a:xfrm>
            <a:off x="5135137" y="3568393"/>
            <a:ext cx="228600" cy="18288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p>
        </p:txBody>
      </p:sp>
      <p:sp>
        <p:nvSpPr>
          <p:cNvPr id="57" name="Isosceles Triangle 56">
            <a:hlinkClick r:id="" action="ppaction://noaction"/>
          </p:cNvPr>
          <p:cNvSpPr/>
          <p:nvPr/>
        </p:nvSpPr>
        <p:spPr bwMode="auto">
          <a:xfrm>
            <a:off x="7118196" y="4495800"/>
            <a:ext cx="228600" cy="18288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p>
        </p:txBody>
      </p:sp>
      <p:sp>
        <p:nvSpPr>
          <p:cNvPr id="59" name="TextBox 58"/>
          <p:cNvSpPr txBox="1"/>
          <p:nvPr/>
        </p:nvSpPr>
        <p:spPr>
          <a:xfrm>
            <a:off x="3274691" y="2486712"/>
            <a:ext cx="1295400" cy="461665"/>
          </a:xfrm>
          <a:prstGeom prst="rect">
            <a:avLst/>
          </a:prstGeom>
          <a:noFill/>
        </p:spPr>
        <p:txBody>
          <a:bodyPr wrap="square" rtlCol="0">
            <a:spAutoFit/>
          </a:bodyPr>
          <a:lstStyle/>
          <a:p>
            <a:pPr algn="ctr">
              <a:buNone/>
            </a:pPr>
            <a:r>
              <a:rPr lang="en-US" sz="1200" dirty="0" smtClean="0"/>
              <a:t>Phase 1 Brief to NOTAM TG</a:t>
            </a:r>
          </a:p>
        </p:txBody>
      </p:sp>
      <p:sp>
        <p:nvSpPr>
          <p:cNvPr id="60" name="TextBox 59"/>
          <p:cNvSpPr txBox="1"/>
          <p:nvPr/>
        </p:nvSpPr>
        <p:spPr>
          <a:xfrm>
            <a:off x="5257800" y="3429000"/>
            <a:ext cx="1295400" cy="461665"/>
          </a:xfrm>
          <a:prstGeom prst="rect">
            <a:avLst/>
          </a:prstGeom>
          <a:noFill/>
        </p:spPr>
        <p:txBody>
          <a:bodyPr wrap="square" rtlCol="0">
            <a:spAutoFit/>
          </a:bodyPr>
          <a:lstStyle/>
          <a:p>
            <a:pPr algn="ctr">
              <a:buNone/>
            </a:pPr>
            <a:r>
              <a:rPr lang="en-US" sz="1200" dirty="0" smtClean="0"/>
              <a:t>Phase 2 Brief to NOTAM TG</a:t>
            </a:r>
          </a:p>
        </p:txBody>
      </p:sp>
      <p:sp>
        <p:nvSpPr>
          <p:cNvPr id="61" name="TextBox 60"/>
          <p:cNvSpPr txBox="1"/>
          <p:nvPr/>
        </p:nvSpPr>
        <p:spPr>
          <a:xfrm>
            <a:off x="7264449" y="4356407"/>
            <a:ext cx="1295400" cy="461665"/>
          </a:xfrm>
          <a:prstGeom prst="rect">
            <a:avLst/>
          </a:prstGeom>
          <a:noFill/>
        </p:spPr>
        <p:txBody>
          <a:bodyPr wrap="square" rtlCol="0">
            <a:spAutoFit/>
          </a:bodyPr>
          <a:lstStyle/>
          <a:p>
            <a:pPr algn="ctr">
              <a:buNone/>
            </a:pPr>
            <a:r>
              <a:rPr lang="en-US" sz="1200" dirty="0" smtClean="0"/>
              <a:t>Phase 3 Brief to NOTAM TG</a:t>
            </a:r>
          </a:p>
        </p:txBody>
      </p:sp>
      <p:sp>
        <p:nvSpPr>
          <p:cNvPr id="62" name="TextBox 61"/>
          <p:cNvSpPr txBox="1"/>
          <p:nvPr/>
        </p:nvSpPr>
        <p:spPr>
          <a:xfrm>
            <a:off x="7620000" y="5268951"/>
            <a:ext cx="1295400" cy="646331"/>
          </a:xfrm>
          <a:prstGeom prst="rect">
            <a:avLst/>
          </a:prstGeom>
          <a:noFill/>
        </p:spPr>
        <p:txBody>
          <a:bodyPr wrap="square" rtlCol="0">
            <a:spAutoFit/>
          </a:bodyPr>
          <a:lstStyle/>
          <a:p>
            <a:pPr algn="ctr">
              <a:buNone/>
            </a:pPr>
            <a:r>
              <a:rPr lang="en-US" sz="1200" dirty="0" smtClean="0"/>
              <a:t>Phase 4 Brief to NOTAM TG</a:t>
            </a:r>
          </a:p>
          <a:p>
            <a:pPr algn="ctr">
              <a:buNone/>
            </a:pPr>
            <a:r>
              <a:rPr lang="en-US" sz="1200" dirty="0"/>
              <a:t>(</a:t>
            </a:r>
            <a:r>
              <a:rPr lang="en-US" sz="1200" dirty="0" smtClean="0"/>
              <a:t>Oct 2015)</a:t>
            </a:r>
          </a:p>
        </p:txBody>
      </p:sp>
    </p:spTree>
    <p:extLst>
      <p:ext uri="{BB962C8B-B14F-4D97-AF65-F5344CB8AC3E}">
        <p14:creationId xmlns:p14="http://schemas.microsoft.com/office/powerpoint/2010/main" val="2541472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6007067"/>
              </p:ext>
            </p:extLst>
          </p:nvPr>
        </p:nvGraphicFramePr>
        <p:xfrm>
          <a:off x="170182" y="1066800"/>
          <a:ext cx="8821418" cy="4886960"/>
        </p:xfrm>
        <a:graphic>
          <a:graphicData uri="http://schemas.openxmlformats.org/drawingml/2006/table">
            <a:tbl>
              <a:tblPr firstRow="1" bandRow="1">
                <a:tableStyleId>{21E4AEA4-8DFA-4A89-87EB-49C32662AFE0}</a:tableStyleId>
              </a:tblPr>
              <a:tblGrid>
                <a:gridCol w="3676678"/>
                <a:gridCol w="1286185"/>
                <a:gridCol w="1286185"/>
                <a:gridCol w="1286185"/>
                <a:gridCol w="1286185"/>
              </a:tblGrid>
              <a:tr h="370840">
                <a:tc>
                  <a:txBody>
                    <a:bodyPr/>
                    <a:lstStyle/>
                    <a:p>
                      <a:r>
                        <a:rPr lang="en-US" dirty="0" smtClean="0"/>
                        <a:t>NOTAM Task Group Recommendation</a:t>
                      </a:r>
                      <a:endParaRPr lang="en-US" dirty="0"/>
                    </a:p>
                  </a:txBody>
                  <a:tcPr/>
                </a:tc>
                <a:tc>
                  <a:txBody>
                    <a:bodyPr/>
                    <a:lstStyle/>
                    <a:p>
                      <a:r>
                        <a:rPr lang="en-US" dirty="0" smtClean="0"/>
                        <a:t>Phase 1</a:t>
                      </a:r>
                    </a:p>
                    <a:p>
                      <a:r>
                        <a:rPr lang="en-US" dirty="0" smtClean="0"/>
                        <a:t>(Nov ‘14)</a:t>
                      </a:r>
                      <a:endParaRPr lang="en-US" dirty="0"/>
                    </a:p>
                  </a:txBody>
                  <a:tcPr/>
                </a:tc>
                <a:tc>
                  <a:txBody>
                    <a:bodyPr/>
                    <a:lstStyle/>
                    <a:p>
                      <a:r>
                        <a:rPr lang="en-US" dirty="0" smtClean="0"/>
                        <a:t>Phase 2</a:t>
                      </a:r>
                    </a:p>
                    <a:p>
                      <a:r>
                        <a:rPr lang="en-US" dirty="0" smtClean="0"/>
                        <a:t>(Feb ‘15)</a:t>
                      </a:r>
                      <a:endParaRPr lang="en-US" dirty="0"/>
                    </a:p>
                  </a:txBody>
                  <a:tcPr/>
                </a:tc>
                <a:tc>
                  <a:txBody>
                    <a:bodyPr/>
                    <a:lstStyle/>
                    <a:p>
                      <a:r>
                        <a:rPr lang="en-US" dirty="0" smtClean="0"/>
                        <a:t>Phase 3</a:t>
                      </a:r>
                    </a:p>
                    <a:p>
                      <a:r>
                        <a:rPr lang="en-US" dirty="0" smtClean="0"/>
                        <a:t>(Jun ‘15)</a:t>
                      </a:r>
                      <a:endParaRPr lang="en-US" dirty="0"/>
                    </a:p>
                  </a:txBody>
                  <a:tcPr/>
                </a:tc>
                <a:tc>
                  <a:txBody>
                    <a:bodyPr/>
                    <a:lstStyle/>
                    <a:p>
                      <a:r>
                        <a:rPr lang="en-US" dirty="0" smtClean="0"/>
                        <a:t>Phase 4</a:t>
                      </a:r>
                    </a:p>
                    <a:p>
                      <a:r>
                        <a:rPr lang="en-US" dirty="0" smtClean="0"/>
                        <a:t>(Sep ‘15)</a:t>
                      </a:r>
                      <a:endParaRPr lang="en-US" dirty="0"/>
                    </a:p>
                  </a:txBody>
                  <a:tcPr/>
                </a:tc>
              </a:tr>
              <a:tr h="370840">
                <a:tc>
                  <a:txBody>
                    <a:bodyPr/>
                    <a:lstStyle/>
                    <a:p>
                      <a:r>
                        <a:rPr lang="en-US" dirty="0" smtClean="0"/>
                        <a:t>Search by Flight Plan Route String</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Search by Effective Dates and Times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Filter by Keywords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Filter by Procedure</a:t>
                      </a:r>
                      <a:r>
                        <a:rPr lang="en-US" baseline="0" dirty="0" smtClean="0"/>
                        <a:t> Type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Filter</a:t>
                      </a:r>
                      <a:r>
                        <a:rPr lang="en-US" baseline="0" dirty="0" smtClean="0"/>
                        <a:t> by Runway Characteristics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Append Specific Alternate Airports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Search Multiple</a:t>
                      </a:r>
                      <a:r>
                        <a:rPr lang="en-US" baseline="0" dirty="0" smtClean="0"/>
                        <a:t> Keywords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Include/Exclude</a:t>
                      </a:r>
                      <a:r>
                        <a:rPr lang="en-US" baseline="0" dirty="0" smtClean="0"/>
                        <a:t> Filter Term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Create User Profiles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Consolidate</a:t>
                      </a:r>
                      <a:r>
                        <a:rPr lang="en-US" baseline="0" dirty="0" smtClean="0"/>
                        <a:t> Websites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17</a:t>
            </a:fld>
            <a:endParaRPr lang="en-US" dirty="0">
              <a:solidFill>
                <a:srgbClr val="FFFFFF">
                  <a:lumMod val="65000"/>
                </a:srgbClr>
              </a:solidFill>
            </a:endParaRPr>
          </a:p>
        </p:txBody>
      </p:sp>
      <p:pic>
        <p:nvPicPr>
          <p:cNvPr id="8"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6764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2860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7432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1242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9995" y="38862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2672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9530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980" y="53340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Documents and Settings\shaelynn ctr hales\Local Settings\Temporary Internet Files\Content.IE5\J72Z73K6\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648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43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673" y="344488"/>
            <a:ext cx="8472487" cy="609600"/>
          </a:xfrm>
        </p:spPr>
        <p:txBody>
          <a:bodyPr/>
          <a:lstStyle/>
          <a:p>
            <a:r>
              <a:rPr lang="en-US" dirty="0" smtClean="0"/>
              <a:t>Background</a:t>
            </a:r>
            <a:endParaRPr lang="en-US" dirty="0"/>
          </a:p>
        </p:txBody>
      </p:sp>
      <p:sp>
        <p:nvSpPr>
          <p:cNvPr id="9" name="Slide Number Placeholder 5"/>
          <p:cNvSpPr>
            <a:spLocks noGrp="1"/>
          </p:cNvSpPr>
          <p:nvPr>
            <p:ph type="sldNum" sz="quarter" idx="12"/>
          </p:nvPr>
        </p:nvSpPr>
        <p:spPr>
          <a:xfrm>
            <a:off x="6636504" y="6248400"/>
            <a:ext cx="1905000" cy="457200"/>
          </a:xfrm>
        </p:spPr>
        <p:txBody>
          <a:bodyPr/>
          <a:lstStyle/>
          <a:p>
            <a:fld id="{836266C2-23C9-4679-9EA6-D74DA6C8C265}" type="slidenum">
              <a:rPr lang="en-US" smtClean="0">
                <a:solidFill>
                  <a:srgbClr val="FFFFFF">
                    <a:lumMod val="65000"/>
                  </a:srgbClr>
                </a:solidFill>
              </a:rPr>
              <a:pPr/>
              <a:t>2</a:t>
            </a:fld>
            <a:endParaRPr lang="en-US" dirty="0">
              <a:solidFill>
                <a:srgbClr val="FFFFFF">
                  <a:lumMod val="65000"/>
                </a:srgbClr>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884" y="152400"/>
            <a:ext cx="3049316"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52600"/>
            <a:ext cx="3023514"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1534"/>
          <a:stretch/>
        </p:blipFill>
        <p:spPr bwMode="auto">
          <a:xfrm>
            <a:off x="5181600" y="3468414"/>
            <a:ext cx="2895600" cy="25513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23255"/>
          <a:stretch/>
        </p:blipFill>
        <p:spPr bwMode="auto">
          <a:xfrm>
            <a:off x="228600" y="1219199"/>
            <a:ext cx="3810000" cy="28288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r="4059" b="58125"/>
          <a:stretch/>
        </p:blipFill>
        <p:spPr bwMode="auto">
          <a:xfrm>
            <a:off x="295705" y="3752995"/>
            <a:ext cx="3850626" cy="16572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bwMode="auto">
          <a:xfrm>
            <a:off x="3733800" y="1905000"/>
            <a:ext cx="1371600" cy="2672680"/>
          </a:xfrm>
          <a:prstGeom prst="rightArrow">
            <a:avLst/>
          </a:prstGeom>
          <a:gradFill>
            <a:gsLst>
              <a:gs pos="100000">
                <a:srgbClr val="002060"/>
              </a:gs>
              <a:gs pos="50000">
                <a:srgbClr val="002060">
                  <a:alpha val="50000"/>
                </a:srgbClr>
              </a:gs>
              <a:gs pos="0">
                <a:srgbClr val="002060">
                  <a:alpha val="0"/>
                </a:srgbClr>
              </a:gs>
            </a:gsLst>
            <a:lin ang="0" scaled="1"/>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 name="TextBox 2"/>
          <p:cNvSpPr txBox="1"/>
          <p:nvPr/>
        </p:nvSpPr>
        <p:spPr bwMode="auto">
          <a:xfrm>
            <a:off x="657" y="5462750"/>
            <a:ext cx="4876143" cy="523220"/>
          </a:xfrm>
          <a:prstGeom prst="rect">
            <a:avLst/>
          </a:prstGeom>
          <a:solidFill>
            <a:schemeClr val="bg1"/>
          </a:solidFill>
          <a:ln>
            <a:solidFill>
              <a:srgbClr val="002060"/>
            </a:solidFill>
          </a:ln>
          <a:effectLst/>
          <a:extLst/>
        </p:spPr>
        <p:txBody>
          <a:bodyPr wrap="none" rtlCol="0">
            <a:spAutoFit/>
          </a:bodyPr>
          <a:lstStyle/>
          <a:p>
            <a:pPr algn="ctr">
              <a:buFontTx/>
              <a:buNone/>
            </a:pPr>
            <a:r>
              <a:rPr lang="en-US" sz="1400" b="1" dirty="0" smtClean="0">
                <a:solidFill>
                  <a:srgbClr val="002060"/>
                </a:solidFill>
              </a:rPr>
              <a:t>Pilot’s Bill of Rights (</a:t>
            </a:r>
            <a:r>
              <a:rPr lang="en-US" sz="1400" b="1" dirty="0" err="1" smtClean="0">
                <a:solidFill>
                  <a:srgbClr val="002060"/>
                </a:solidFill>
              </a:rPr>
              <a:t>PBoR</a:t>
            </a:r>
            <a:r>
              <a:rPr lang="en-US" sz="1400" b="1" dirty="0" smtClean="0">
                <a:solidFill>
                  <a:srgbClr val="002060"/>
                </a:solidFill>
              </a:rPr>
              <a:t>):</a:t>
            </a:r>
          </a:p>
          <a:p>
            <a:pPr algn="ctr">
              <a:buFontTx/>
              <a:buNone/>
            </a:pPr>
            <a:r>
              <a:rPr lang="en-US" sz="1400" b="1" dirty="0" smtClean="0">
                <a:solidFill>
                  <a:srgbClr val="002060"/>
                </a:solidFill>
              </a:rPr>
              <a:t>Congressional mandate to improve the NOTAM System</a:t>
            </a:r>
            <a:endParaRPr lang="en-US" sz="1400" b="1" dirty="0">
              <a:solidFill>
                <a:srgbClr val="002060"/>
              </a:solidFill>
            </a:endParaRPr>
          </a:p>
        </p:txBody>
      </p:sp>
      <p:sp>
        <p:nvSpPr>
          <p:cNvPr id="12" name="TextBox 11"/>
          <p:cNvSpPr txBox="1"/>
          <p:nvPr/>
        </p:nvSpPr>
        <p:spPr bwMode="auto">
          <a:xfrm>
            <a:off x="5572390" y="5462750"/>
            <a:ext cx="3324949" cy="523220"/>
          </a:xfrm>
          <a:prstGeom prst="rect">
            <a:avLst/>
          </a:prstGeom>
          <a:solidFill>
            <a:schemeClr val="bg1"/>
          </a:solidFill>
          <a:ln>
            <a:solidFill>
              <a:srgbClr val="002060"/>
            </a:solidFill>
          </a:ln>
          <a:effectLst/>
          <a:extLst/>
        </p:spPr>
        <p:txBody>
          <a:bodyPr wrap="none" rtlCol="0">
            <a:spAutoFit/>
          </a:bodyPr>
          <a:lstStyle/>
          <a:p>
            <a:pPr algn="ctr">
              <a:buFontTx/>
              <a:buNone/>
            </a:pPr>
            <a:r>
              <a:rPr lang="en-US" sz="1400" b="1" dirty="0" smtClean="0">
                <a:solidFill>
                  <a:srgbClr val="002060"/>
                </a:solidFill>
              </a:rPr>
              <a:t>RTCA NOTAM Task Group:</a:t>
            </a:r>
          </a:p>
          <a:p>
            <a:pPr algn="ctr">
              <a:buFontTx/>
              <a:buNone/>
            </a:pPr>
            <a:r>
              <a:rPr lang="en-US" sz="1400" b="1" dirty="0" smtClean="0">
                <a:solidFill>
                  <a:srgbClr val="002060"/>
                </a:solidFill>
              </a:rPr>
              <a:t>Guidance from aviation stakeholders</a:t>
            </a:r>
          </a:p>
        </p:txBody>
      </p:sp>
    </p:spTree>
    <p:extLst>
      <p:ext uri="{BB962C8B-B14F-4D97-AF65-F5344CB8AC3E}">
        <p14:creationId xmlns:p14="http://schemas.microsoft.com/office/powerpoint/2010/main" val="247338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NOTAM Task Group Priorities</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3</a:t>
            </a:fld>
            <a:endParaRPr lang="en-US" dirty="0">
              <a:solidFill>
                <a:srgbClr val="FFFFFF">
                  <a:lumMod val="65000"/>
                </a:srgbClr>
              </a:solidFill>
            </a:endParaRPr>
          </a:p>
        </p:txBody>
      </p:sp>
      <p:sp>
        <p:nvSpPr>
          <p:cNvPr id="7" name="TextBox 6"/>
          <p:cNvSpPr txBox="1"/>
          <p:nvPr/>
        </p:nvSpPr>
        <p:spPr bwMode="auto">
          <a:xfrm>
            <a:off x="457200" y="106680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i="1" dirty="0" smtClean="0">
                <a:solidFill>
                  <a:schemeClr val="bg1">
                    <a:lumMod val="65000"/>
                  </a:schemeClr>
                </a:solidFill>
              </a:rPr>
              <a:t>From “NOTAM Search and Filter Options: Report of the NOTAM Task Group in Response to Tasking from the Federal Aviation Administration”</a:t>
            </a:r>
            <a:endParaRPr lang="en-US" b="1" i="1" dirty="0">
              <a:solidFill>
                <a:schemeClr val="bg1">
                  <a:lumMod val="65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25576445"/>
              </p:ext>
            </p:extLst>
          </p:nvPr>
        </p:nvGraphicFramePr>
        <p:xfrm>
          <a:off x="5562600" y="1872673"/>
          <a:ext cx="3352800" cy="407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hart 7"/>
          <p:cNvGraphicFramePr>
            <a:graphicFrameLocks noGrp="1"/>
          </p:cNvGraphicFramePr>
          <p:nvPr>
            <p:extLst>
              <p:ext uri="{D42A27DB-BD31-4B8C-83A1-F6EECF244321}">
                <p14:modId xmlns:p14="http://schemas.microsoft.com/office/powerpoint/2010/main" val="698933597"/>
              </p:ext>
            </p:extLst>
          </p:nvPr>
        </p:nvGraphicFramePr>
        <p:xfrm>
          <a:off x="152400" y="1905000"/>
          <a:ext cx="5210778" cy="396103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01676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NOTAM Search Enhancements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95309639"/>
              </p:ext>
            </p:extLst>
          </p:nvPr>
        </p:nvGraphicFramePr>
        <p:xfrm>
          <a:off x="495300" y="1066800"/>
          <a:ext cx="8050213"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4</a:t>
            </a:fld>
            <a:endParaRPr lang="en-US" dirty="0">
              <a:solidFill>
                <a:srgbClr val="FFFFFF">
                  <a:lumMod val="65000"/>
                </a:srgbClr>
              </a:solidFill>
            </a:endParaRPr>
          </a:p>
        </p:txBody>
      </p:sp>
    </p:spTree>
    <p:extLst>
      <p:ext uri="{BB962C8B-B14F-4D97-AF65-F5344CB8AC3E}">
        <p14:creationId xmlns:p14="http://schemas.microsoft.com/office/powerpoint/2010/main" val="3947345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Enhancements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82574557"/>
              </p:ext>
            </p:extLst>
          </p:nvPr>
        </p:nvGraphicFramePr>
        <p:xfrm>
          <a:off x="495300" y="990600"/>
          <a:ext cx="80502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5</a:t>
            </a:fld>
            <a:endParaRPr lang="en-US" dirty="0">
              <a:solidFill>
                <a:srgbClr val="FFFFFF">
                  <a:lumMod val="65000"/>
                </a:srgbClr>
              </a:solidFill>
            </a:endParaRPr>
          </a:p>
        </p:txBody>
      </p:sp>
      <p:sp>
        <p:nvSpPr>
          <p:cNvPr id="6" name="Rectangle 5"/>
          <p:cNvSpPr/>
          <p:nvPr/>
        </p:nvSpPr>
        <p:spPr bwMode="auto">
          <a:xfrm>
            <a:off x="457200" y="2286000"/>
            <a:ext cx="8229600" cy="3657600"/>
          </a:xfrm>
          <a:prstGeom prst="rect">
            <a:avLst/>
          </a:prstGeom>
          <a:solidFill>
            <a:schemeClr val="bg1">
              <a:alpha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0762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of Flight Query</a:t>
            </a:r>
            <a:endParaRPr lang="en-US" dirty="0"/>
          </a:p>
        </p:txBody>
      </p:sp>
      <p:sp>
        <p:nvSpPr>
          <p:cNvPr id="3" name="Content Placeholder 2"/>
          <p:cNvSpPr>
            <a:spLocks noGrp="1"/>
          </p:cNvSpPr>
          <p:nvPr>
            <p:ph idx="1"/>
          </p:nvPr>
        </p:nvSpPr>
        <p:spPr>
          <a:xfrm>
            <a:off x="539904" y="990600"/>
            <a:ext cx="8050213" cy="4391025"/>
          </a:xfrm>
        </p:spPr>
        <p:txBody>
          <a:bodyPr/>
          <a:lstStyle/>
          <a:p>
            <a:pPr marL="0" indent="0">
              <a:buNone/>
            </a:pPr>
            <a:r>
              <a:rPr lang="en-US" sz="2000" dirty="0"/>
              <a:t>Example Route: KMEM </a:t>
            </a:r>
            <a:r>
              <a:rPr lang="en-US" sz="2000" dirty="0">
                <a:sym typeface="Wingdings" panose="05000000000000000000" pitchFamily="2" charset="2"/>
              </a:rPr>
              <a:t>HLI V54 MSL V325 GAD DALAS KATL</a:t>
            </a:r>
            <a:endParaRPr lang="en-US" sz="2000" dirty="0"/>
          </a:p>
          <a:p>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6</a:t>
            </a:fld>
            <a:endParaRPr lang="en-US" dirty="0">
              <a:solidFill>
                <a:srgbClr val="FFFFFF">
                  <a:lumMod val="65000"/>
                </a:srgbClr>
              </a:solidFill>
            </a:endParaRPr>
          </a:p>
        </p:txBody>
      </p:sp>
      <p:grpSp>
        <p:nvGrpSpPr>
          <p:cNvPr id="7" name="Group 6"/>
          <p:cNvGrpSpPr/>
          <p:nvPr/>
        </p:nvGrpSpPr>
        <p:grpSpPr>
          <a:xfrm>
            <a:off x="458063" y="1398658"/>
            <a:ext cx="8326315" cy="4006325"/>
            <a:chOff x="310284" y="2730500"/>
            <a:chExt cx="8326315" cy="4006325"/>
          </a:xfrm>
        </p:grpSpPr>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4667" t="46899" r="16666" b="9535"/>
            <a:stretch/>
          </p:blipFill>
          <p:spPr bwMode="auto">
            <a:xfrm>
              <a:off x="310284" y="2730500"/>
              <a:ext cx="8326315" cy="40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085"/>
            <a:stretch/>
          </p:blipFill>
          <p:spPr bwMode="auto">
            <a:xfrm>
              <a:off x="310284" y="2926468"/>
              <a:ext cx="2064650" cy="122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65" t="14991" r="16896" b="14824"/>
            <a:stretch/>
          </p:blipFill>
          <p:spPr bwMode="auto">
            <a:xfrm>
              <a:off x="5890319" y="4688795"/>
              <a:ext cx="1710479" cy="11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a:stCxn id="13" idx="5"/>
              <a:endCxn id="12" idx="1"/>
            </p:cNvCxnSpPr>
            <p:nvPr/>
          </p:nvCxnSpPr>
          <p:spPr bwMode="auto">
            <a:xfrm>
              <a:off x="1426218" y="3519278"/>
              <a:ext cx="438483" cy="237175"/>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p:cNvSpPr/>
            <p:nvPr/>
          </p:nvSpPr>
          <p:spPr bwMode="auto">
            <a:xfrm>
              <a:off x="1830069" y="3719512"/>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1224367" y="3303971"/>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6724020" y="5274209"/>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6213609" y="4768188"/>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5158620" y="4672975"/>
              <a:ext cx="177288" cy="19042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7" name="Straight Connector 16"/>
            <p:cNvCxnSpPr>
              <a:stCxn id="15" idx="5"/>
              <a:endCxn id="14" idx="1"/>
            </p:cNvCxnSpPr>
            <p:nvPr/>
          </p:nvCxnSpPr>
          <p:spPr bwMode="auto">
            <a:xfrm>
              <a:off x="6364934" y="4930727"/>
              <a:ext cx="385049" cy="371369"/>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16" idx="6"/>
              <a:endCxn id="15" idx="2"/>
            </p:cNvCxnSpPr>
            <p:nvPr/>
          </p:nvCxnSpPr>
          <p:spPr bwMode="auto">
            <a:xfrm>
              <a:off x="5335908" y="4768188"/>
              <a:ext cx="877701" cy="95213"/>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p:nvPr/>
          </p:nvSpPr>
          <p:spPr bwMode="auto">
            <a:xfrm>
              <a:off x="3637849" y="3865124"/>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20" name="Straight Connector 19"/>
            <p:cNvCxnSpPr>
              <a:stCxn id="12" idx="6"/>
              <a:endCxn id="19" idx="2"/>
            </p:cNvCxnSpPr>
            <p:nvPr/>
          </p:nvCxnSpPr>
          <p:spPr bwMode="auto">
            <a:xfrm>
              <a:off x="2066552" y="3845636"/>
              <a:ext cx="1571297" cy="14561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19" idx="6"/>
              <a:endCxn id="16" idx="1"/>
            </p:cNvCxnSpPr>
            <p:nvPr/>
          </p:nvCxnSpPr>
          <p:spPr bwMode="auto">
            <a:xfrm>
              <a:off x="3874332" y="3991248"/>
              <a:ext cx="1310251" cy="709614"/>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1700843" y="3869269"/>
              <a:ext cx="503664" cy="338554"/>
            </a:xfrm>
            <a:prstGeom prst="rect">
              <a:avLst/>
            </a:prstGeom>
            <a:noFill/>
          </p:spPr>
          <p:txBody>
            <a:bodyPr wrap="none" rtlCol="0">
              <a:spAutoFit/>
            </a:bodyPr>
            <a:lstStyle/>
            <a:p>
              <a:pPr>
                <a:buNone/>
              </a:pPr>
              <a:r>
                <a:rPr lang="en-US" sz="1600" dirty="0" smtClean="0"/>
                <a:t>HLI</a:t>
              </a:r>
              <a:endParaRPr lang="en-US" sz="1600" dirty="0"/>
            </a:p>
          </p:txBody>
        </p:sp>
        <p:sp>
          <p:nvSpPr>
            <p:cNvPr id="23" name="TextBox 22"/>
            <p:cNvSpPr txBox="1"/>
            <p:nvPr/>
          </p:nvSpPr>
          <p:spPr>
            <a:xfrm>
              <a:off x="2600368" y="3824543"/>
              <a:ext cx="548548" cy="338554"/>
            </a:xfrm>
            <a:prstGeom prst="rect">
              <a:avLst/>
            </a:prstGeom>
            <a:noFill/>
          </p:spPr>
          <p:txBody>
            <a:bodyPr wrap="none" rtlCol="0">
              <a:spAutoFit/>
            </a:bodyPr>
            <a:lstStyle/>
            <a:p>
              <a:pPr>
                <a:buNone/>
              </a:pPr>
              <a:r>
                <a:rPr lang="en-US" sz="1600" dirty="0" smtClean="0">
                  <a:solidFill>
                    <a:schemeClr val="bg1"/>
                  </a:solidFill>
                </a:rPr>
                <a:t>V54</a:t>
              </a:r>
              <a:endParaRPr lang="en-US" sz="1600" dirty="0">
                <a:solidFill>
                  <a:schemeClr val="bg1"/>
                </a:solidFill>
              </a:endParaRPr>
            </a:p>
          </p:txBody>
        </p:sp>
        <p:sp>
          <p:nvSpPr>
            <p:cNvPr id="24" name="TextBox 23"/>
            <p:cNvSpPr txBox="1"/>
            <p:nvPr/>
          </p:nvSpPr>
          <p:spPr>
            <a:xfrm>
              <a:off x="4308740" y="4117372"/>
              <a:ext cx="662361" cy="338554"/>
            </a:xfrm>
            <a:prstGeom prst="rect">
              <a:avLst/>
            </a:prstGeom>
            <a:noFill/>
          </p:spPr>
          <p:txBody>
            <a:bodyPr wrap="none" rtlCol="0">
              <a:spAutoFit/>
            </a:bodyPr>
            <a:lstStyle/>
            <a:p>
              <a:pPr>
                <a:buNone/>
              </a:pPr>
              <a:r>
                <a:rPr lang="en-US" sz="1600" dirty="0" smtClean="0">
                  <a:solidFill>
                    <a:schemeClr val="bg1"/>
                  </a:solidFill>
                </a:rPr>
                <a:t>V325</a:t>
              </a:r>
              <a:endParaRPr lang="en-US" sz="1600" dirty="0">
                <a:solidFill>
                  <a:schemeClr val="bg1"/>
                </a:solidFill>
              </a:endParaRPr>
            </a:p>
          </p:txBody>
        </p:sp>
        <p:sp>
          <p:nvSpPr>
            <p:cNvPr id="25" name="TextBox 24"/>
            <p:cNvSpPr txBox="1"/>
            <p:nvPr/>
          </p:nvSpPr>
          <p:spPr>
            <a:xfrm>
              <a:off x="4870234" y="4733662"/>
              <a:ext cx="628698" cy="338554"/>
            </a:xfrm>
            <a:prstGeom prst="rect">
              <a:avLst/>
            </a:prstGeom>
            <a:noFill/>
          </p:spPr>
          <p:txBody>
            <a:bodyPr wrap="none" rtlCol="0">
              <a:spAutoFit/>
            </a:bodyPr>
            <a:lstStyle/>
            <a:p>
              <a:pPr>
                <a:buNone/>
              </a:pPr>
              <a:r>
                <a:rPr lang="en-US" sz="1600" dirty="0" smtClean="0">
                  <a:solidFill>
                    <a:schemeClr val="bg1"/>
                  </a:solidFill>
                </a:rPr>
                <a:t>GAD</a:t>
              </a:r>
              <a:endParaRPr lang="en-US" sz="1600" dirty="0">
                <a:solidFill>
                  <a:schemeClr val="bg1"/>
                </a:solidFill>
              </a:endParaRPr>
            </a:p>
          </p:txBody>
        </p:sp>
        <p:sp>
          <p:nvSpPr>
            <p:cNvPr id="26" name="TextBox 25"/>
            <p:cNvSpPr txBox="1"/>
            <p:nvPr/>
          </p:nvSpPr>
          <p:spPr>
            <a:xfrm>
              <a:off x="3481816" y="4038546"/>
              <a:ext cx="606256" cy="338554"/>
            </a:xfrm>
            <a:prstGeom prst="rect">
              <a:avLst/>
            </a:prstGeom>
            <a:noFill/>
          </p:spPr>
          <p:txBody>
            <a:bodyPr wrap="none" rtlCol="0">
              <a:spAutoFit/>
            </a:bodyPr>
            <a:lstStyle/>
            <a:p>
              <a:pPr>
                <a:buNone/>
              </a:pPr>
              <a:r>
                <a:rPr lang="en-US" sz="1600" dirty="0" smtClean="0">
                  <a:solidFill>
                    <a:schemeClr val="bg1"/>
                  </a:solidFill>
                </a:rPr>
                <a:t>MSL</a:t>
              </a:r>
              <a:endParaRPr lang="en-US" sz="1600" dirty="0">
                <a:solidFill>
                  <a:schemeClr val="bg1"/>
                </a:solidFill>
              </a:endParaRPr>
            </a:p>
          </p:txBody>
        </p:sp>
        <p:sp>
          <p:nvSpPr>
            <p:cNvPr id="27" name="TextBox 26"/>
            <p:cNvSpPr txBox="1"/>
            <p:nvPr/>
          </p:nvSpPr>
          <p:spPr>
            <a:xfrm>
              <a:off x="5786248" y="4450211"/>
              <a:ext cx="854721" cy="338554"/>
            </a:xfrm>
            <a:prstGeom prst="rect">
              <a:avLst/>
            </a:prstGeom>
            <a:noFill/>
          </p:spPr>
          <p:txBody>
            <a:bodyPr wrap="none" rtlCol="0">
              <a:spAutoFit/>
            </a:bodyPr>
            <a:lstStyle/>
            <a:p>
              <a:pPr>
                <a:buNone/>
              </a:pPr>
              <a:r>
                <a:rPr lang="en-US" sz="1600" dirty="0" smtClean="0">
                  <a:solidFill>
                    <a:schemeClr val="bg1"/>
                  </a:solidFill>
                </a:rPr>
                <a:t>DALAS</a:t>
              </a:r>
              <a:endParaRPr lang="en-US" sz="1600" dirty="0">
                <a:solidFill>
                  <a:schemeClr val="bg1"/>
                </a:solidFill>
              </a:endParaRPr>
            </a:p>
          </p:txBody>
        </p:sp>
        <p:sp>
          <p:nvSpPr>
            <p:cNvPr id="28" name="TextBox 27"/>
            <p:cNvSpPr txBox="1"/>
            <p:nvPr/>
          </p:nvSpPr>
          <p:spPr>
            <a:xfrm>
              <a:off x="6473947" y="5369422"/>
              <a:ext cx="680764" cy="338554"/>
            </a:xfrm>
            <a:prstGeom prst="rect">
              <a:avLst/>
            </a:prstGeom>
            <a:noFill/>
          </p:spPr>
          <p:txBody>
            <a:bodyPr wrap="none" rtlCol="0">
              <a:spAutoFit/>
            </a:bodyPr>
            <a:lstStyle/>
            <a:p>
              <a:pPr>
                <a:buNone/>
              </a:pPr>
              <a:r>
                <a:rPr lang="en-US" sz="1600" dirty="0" smtClean="0"/>
                <a:t>KATL</a:t>
              </a:r>
              <a:endParaRPr lang="en-US" sz="1600" dirty="0"/>
            </a:p>
          </p:txBody>
        </p:sp>
      </p:grpSp>
      <p:sp>
        <p:nvSpPr>
          <p:cNvPr id="29" name="Oval 28"/>
          <p:cNvSpPr/>
          <p:nvPr/>
        </p:nvSpPr>
        <p:spPr bwMode="auto">
          <a:xfrm>
            <a:off x="6986876" y="3434443"/>
            <a:ext cx="236483" cy="2522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6837322" y="3417762"/>
            <a:ext cx="740908" cy="338554"/>
          </a:xfrm>
          <a:prstGeom prst="rect">
            <a:avLst/>
          </a:prstGeom>
          <a:noFill/>
        </p:spPr>
        <p:txBody>
          <a:bodyPr wrap="none" rtlCol="0">
            <a:spAutoFit/>
          </a:bodyPr>
          <a:lstStyle/>
          <a:p>
            <a:pPr>
              <a:buNone/>
            </a:pPr>
            <a:r>
              <a:rPr lang="en-US" sz="1600" dirty="0" smtClean="0"/>
              <a:t>KPDK</a:t>
            </a:r>
            <a:endParaRPr lang="en-US" sz="1600" dirty="0"/>
          </a:p>
        </p:txBody>
      </p:sp>
      <p:sp>
        <p:nvSpPr>
          <p:cNvPr id="31" name="Freeform 30"/>
          <p:cNvSpPr/>
          <p:nvPr/>
        </p:nvSpPr>
        <p:spPr bwMode="auto">
          <a:xfrm>
            <a:off x="1182165" y="1746000"/>
            <a:ext cx="6108700" cy="2603500"/>
          </a:xfrm>
          <a:custGeom>
            <a:avLst/>
            <a:gdLst>
              <a:gd name="connsiteX0" fmla="*/ 596900 w 6108700"/>
              <a:gd name="connsiteY0" fmla="*/ 203200 h 2603500"/>
              <a:gd name="connsiteX1" fmla="*/ 1079500 w 6108700"/>
              <a:gd name="connsiteY1" fmla="*/ 533400 h 2603500"/>
              <a:gd name="connsiteX2" fmla="*/ 2832100 w 6108700"/>
              <a:gd name="connsiteY2" fmla="*/ 673100 h 2603500"/>
              <a:gd name="connsiteX3" fmla="*/ 4330700 w 6108700"/>
              <a:gd name="connsiteY3" fmla="*/ 1447800 h 2603500"/>
              <a:gd name="connsiteX4" fmla="*/ 5359400 w 6108700"/>
              <a:gd name="connsiteY4" fmla="*/ 1587500 h 2603500"/>
              <a:gd name="connsiteX5" fmla="*/ 6057900 w 6108700"/>
              <a:gd name="connsiteY5" fmla="*/ 2222500 h 2603500"/>
              <a:gd name="connsiteX6" fmla="*/ 6108700 w 6108700"/>
              <a:gd name="connsiteY6" fmla="*/ 2387600 h 2603500"/>
              <a:gd name="connsiteX7" fmla="*/ 6045200 w 6108700"/>
              <a:gd name="connsiteY7" fmla="*/ 2540000 h 2603500"/>
              <a:gd name="connsiteX8" fmla="*/ 5918200 w 6108700"/>
              <a:gd name="connsiteY8" fmla="*/ 2590800 h 2603500"/>
              <a:gd name="connsiteX9" fmla="*/ 5740400 w 6108700"/>
              <a:gd name="connsiteY9" fmla="*/ 2603500 h 2603500"/>
              <a:gd name="connsiteX10" fmla="*/ 5537200 w 6108700"/>
              <a:gd name="connsiteY10" fmla="*/ 2514600 h 2603500"/>
              <a:gd name="connsiteX11" fmla="*/ 5537200 w 6108700"/>
              <a:gd name="connsiteY11" fmla="*/ 2514600 h 2603500"/>
              <a:gd name="connsiteX12" fmla="*/ 5181600 w 6108700"/>
              <a:gd name="connsiteY12" fmla="*/ 2032000 h 2603500"/>
              <a:gd name="connsiteX13" fmla="*/ 4216400 w 6108700"/>
              <a:gd name="connsiteY13" fmla="*/ 1879600 h 2603500"/>
              <a:gd name="connsiteX14" fmla="*/ 2641600 w 6108700"/>
              <a:gd name="connsiteY14" fmla="*/ 1092200 h 2603500"/>
              <a:gd name="connsiteX15" fmla="*/ 863600 w 6108700"/>
              <a:gd name="connsiteY15" fmla="*/ 965200 h 2603500"/>
              <a:gd name="connsiteX16" fmla="*/ 76200 w 6108700"/>
              <a:gd name="connsiteY16" fmla="*/ 444500 h 2603500"/>
              <a:gd name="connsiteX17" fmla="*/ 0 w 6108700"/>
              <a:gd name="connsiteY17" fmla="*/ 317500 h 2603500"/>
              <a:gd name="connsiteX18" fmla="*/ 12700 w 6108700"/>
              <a:gd name="connsiteY18" fmla="*/ 152400 h 2603500"/>
              <a:gd name="connsiteX19" fmla="*/ 101600 w 6108700"/>
              <a:gd name="connsiteY19" fmla="*/ 50800 h 2603500"/>
              <a:gd name="connsiteX20" fmla="*/ 228600 w 6108700"/>
              <a:gd name="connsiteY20" fmla="*/ 0 h 2603500"/>
              <a:gd name="connsiteX21" fmla="*/ 393700 w 6108700"/>
              <a:gd name="connsiteY21" fmla="*/ 0 h 2603500"/>
              <a:gd name="connsiteX22" fmla="*/ 546100 w 6108700"/>
              <a:gd name="connsiteY22" fmla="*/ 101600 h 2603500"/>
              <a:gd name="connsiteX23" fmla="*/ 584200 w 6108700"/>
              <a:gd name="connsiteY23" fmla="*/ 254000 h 2603500"/>
              <a:gd name="connsiteX24" fmla="*/ 584200 w 6108700"/>
              <a:gd name="connsiteY24" fmla="*/ 2667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08700" h="2603500">
                <a:moveTo>
                  <a:pt x="596900" y="203200"/>
                </a:moveTo>
                <a:lnTo>
                  <a:pt x="1079500" y="533400"/>
                </a:lnTo>
                <a:lnTo>
                  <a:pt x="2832100" y="673100"/>
                </a:lnTo>
                <a:lnTo>
                  <a:pt x="4330700" y="1447800"/>
                </a:lnTo>
                <a:lnTo>
                  <a:pt x="5359400" y="1587500"/>
                </a:lnTo>
                <a:lnTo>
                  <a:pt x="6057900" y="2222500"/>
                </a:lnTo>
                <a:lnTo>
                  <a:pt x="6108700" y="2387600"/>
                </a:lnTo>
                <a:lnTo>
                  <a:pt x="6045200" y="2540000"/>
                </a:lnTo>
                <a:lnTo>
                  <a:pt x="5918200" y="2590800"/>
                </a:lnTo>
                <a:lnTo>
                  <a:pt x="5740400" y="2603500"/>
                </a:lnTo>
                <a:lnTo>
                  <a:pt x="5537200" y="2514600"/>
                </a:lnTo>
                <a:lnTo>
                  <a:pt x="5537200" y="2514600"/>
                </a:lnTo>
                <a:lnTo>
                  <a:pt x="5181600" y="2032000"/>
                </a:lnTo>
                <a:lnTo>
                  <a:pt x="4216400" y="1879600"/>
                </a:lnTo>
                <a:lnTo>
                  <a:pt x="2641600" y="1092200"/>
                </a:lnTo>
                <a:lnTo>
                  <a:pt x="863600" y="965200"/>
                </a:lnTo>
                <a:lnTo>
                  <a:pt x="76200" y="444500"/>
                </a:lnTo>
                <a:lnTo>
                  <a:pt x="0" y="317500"/>
                </a:lnTo>
                <a:lnTo>
                  <a:pt x="12700" y="152400"/>
                </a:lnTo>
                <a:lnTo>
                  <a:pt x="101600" y="50800"/>
                </a:lnTo>
                <a:lnTo>
                  <a:pt x="228600" y="0"/>
                </a:lnTo>
                <a:lnTo>
                  <a:pt x="393700" y="0"/>
                </a:lnTo>
                <a:lnTo>
                  <a:pt x="546100" y="101600"/>
                </a:lnTo>
                <a:lnTo>
                  <a:pt x="584200" y="254000"/>
                </a:lnTo>
                <a:lnTo>
                  <a:pt x="584200" y="266700"/>
                </a:lnTo>
              </a:path>
            </a:pathLst>
          </a:custGeom>
          <a:noFill/>
          <a:ln w="19050">
            <a:solidFill>
              <a:srgbClr val="FF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1034263" y="1633575"/>
            <a:ext cx="800219" cy="338554"/>
          </a:xfrm>
          <a:prstGeom prst="rect">
            <a:avLst/>
          </a:prstGeom>
          <a:noFill/>
        </p:spPr>
        <p:txBody>
          <a:bodyPr wrap="none" rtlCol="0">
            <a:spAutoFit/>
          </a:bodyPr>
          <a:lstStyle/>
          <a:p>
            <a:pPr>
              <a:buNone/>
            </a:pPr>
            <a:r>
              <a:rPr lang="en-US" sz="1600" dirty="0" smtClean="0"/>
              <a:t>KMEM</a:t>
            </a:r>
            <a:endParaRPr lang="en-US" sz="1600" dirty="0"/>
          </a:p>
        </p:txBody>
      </p:sp>
      <p:cxnSp>
        <p:nvCxnSpPr>
          <p:cNvPr id="33" name="Straight Arrow Connector 32"/>
          <p:cNvCxnSpPr/>
          <p:nvPr/>
        </p:nvCxnSpPr>
        <p:spPr bwMode="auto">
          <a:xfrm flipV="1">
            <a:off x="2692132" y="2785530"/>
            <a:ext cx="307847" cy="841242"/>
          </a:xfrm>
          <a:prstGeom prst="straightConnector1">
            <a:avLst/>
          </a:prstGeom>
          <a:noFill/>
          <a:ln w="19050" cap="flat" cmpd="sng" algn="ctr">
            <a:solidFill>
              <a:srgbClr val="FFFF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2296271" y="3573142"/>
            <a:ext cx="796052" cy="369332"/>
          </a:xfrm>
          <a:prstGeom prst="rect">
            <a:avLst/>
          </a:prstGeom>
          <a:noFill/>
        </p:spPr>
        <p:txBody>
          <a:bodyPr wrap="none" rtlCol="0">
            <a:spAutoFit/>
          </a:bodyPr>
          <a:lstStyle/>
          <a:p>
            <a:pPr>
              <a:buNone/>
            </a:pPr>
            <a:r>
              <a:rPr lang="en-US" sz="1800" dirty="0" smtClean="0">
                <a:solidFill>
                  <a:srgbClr val="FFFF00"/>
                </a:solidFill>
              </a:rPr>
              <a:t>Buffer</a:t>
            </a:r>
            <a:endParaRPr lang="en-US" sz="1800" dirty="0">
              <a:solidFill>
                <a:srgbClr val="FFFF00"/>
              </a:solidFill>
            </a:endParaRPr>
          </a:p>
        </p:txBody>
      </p:sp>
      <p:cxnSp>
        <p:nvCxnSpPr>
          <p:cNvPr id="35" name="Straight Arrow Connector 34"/>
          <p:cNvCxnSpPr/>
          <p:nvPr/>
        </p:nvCxnSpPr>
        <p:spPr bwMode="auto">
          <a:xfrm flipH="1">
            <a:off x="4400504" y="2209119"/>
            <a:ext cx="847715" cy="666862"/>
          </a:xfrm>
          <a:prstGeom prst="straightConnector1">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764101" y="1818104"/>
            <a:ext cx="1261884" cy="369332"/>
          </a:xfrm>
          <a:prstGeom prst="rect">
            <a:avLst/>
          </a:prstGeom>
          <a:noFill/>
        </p:spPr>
        <p:txBody>
          <a:bodyPr wrap="none" rtlCol="0">
            <a:spAutoFit/>
          </a:bodyPr>
          <a:lstStyle/>
          <a:p>
            <a:pPr>
              <a:buNone/>
            </a:pPr>
            <a:r>
              <a:rPr lang="en-US" sz="1800" dirty="0" smtClean="0">
                <a:solidFill>
                  <a:srgbClr val="FF0000"/>
                </a:solidFill>
              </a:rPr>
              <a:t>Flight path</a:t>
            </a:r>
            <a:endParaRPr lang="en-US" sz="1800" dirty="0">
              <a:solidFill>
                <a:srgbClr val="FF0000"/>
              </a:solidFill>
            </a:endParaRPr>
          </a:p>
        </p:txBody>
      </p:sp>
      <p:cxnSp>
        <p:nvCxnSpPr>
          <p:cNvPr id="37" name="Straight Connector 36"/>
          <p:cNvCxnSpPr/>
          <p:nvPr/>
        </p:nvCxnSpPr>
        <p:spPr bwMode="auto">
          <a:xfrm flipH="1" flipV="1">
            <a:off x="1713982" y="1909986"/>
            <a:ext cx="263866" cy="188267"/>
          </a:xfrm>
          <a:prstGeom prst="line">
            <a:avLst/>
          </a:prstGeom>
          <a:noFill/>
          <a:ln w="190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bwMode="auto">
          <a:xfrm>
            <a:off x="458063" y="5410200"/>
            <a:ext cx="83263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2000" dirty="0"/>
              <a:t>NOTAM Search returns all NOTAMs within buffered flight path + diverts</a:t>
            </a:r>
          </a:p>
          <a:p>
            <a:pPr>
              <a:buFontTx/>
              <a:buNone/>
            </a:pPr>
            <a:endParaRPr lang="en-US" sz="1200" b="1" dirty="0">
              <a:solidFill>
                <a:srgbClr val="C0C0C0"/>
              </a:solidFill>
            </a:endParaRPr>
          </a:p>
        </p:txBody>
      </p:sp>
      <p:cxnSp>
        <p:nvCxnSpPr>
          <p:cNvPr id="39" name="Straight Arrow Connector 38"/>
          <p:cNvCxnSpPr>
            <a:stCxn id="40" idx="2"/>
            <a:endCxn id="30" idx="0"/>
          </p:cNvCxnSpPr>
          <p:nvPr/>
        </p:nvCxnSpPr>
        <p:spPr bwMode="auto">
          <a:xfrm flipH="1">
            <a:off x="7207776" y="2282919"/>
            <a:ext cx="256676" cy="1134843"/>
          </a:xfrm>
          <a:prstGeom prst="straightConnector1">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705237" y="1913587"/>
            <a:ext cx="1518429" cy="369332"/>
          </a:xfrm>
          <a:prstGeom prst="rect">
            <a:avLst/>
          </a:prstGeom>
          <a:noFill/>
        </p:spPr>
        <p:txBody>
          <a:bodyPr wrap="none" rtlCol="0">
            <a:spAutoFit/>
          </a:bodyPr>
          <a:lstStyle/>
          <a:p>
            <a:pPr>
              <a:buNone/>
            </a:pPr>
            <a:r>
              <a:rPr lang="en-US" sz="1800" dirty="0" smtClean="0">
                <a:solidFill>
                  <a:srgbClr val="FF0000"/>
                </a:solidFill>
              </a:rPr>
              <a:t>Divert Airport</a:t>
            </a:r>
            <a:endParaRPr lang="en-US" sz="1800" dirty="0">
              <a:solidFill>
                <a:srgbClr val="FF0000"/>
              </a:solidFill>
            </a:endParaRPr>
          </a:p>
        </p:txBody>
      </p:sp>
    </p:spTree>
    <p:extLst>
      <p:ext uri="{BB962C8B-B14F-4D97-AF65-F5344CB8AC3E}">
        <p14:creationId xmlns:p14="http://schemas.microsoft.com/office/powerpoint/2010/main" val="2629001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of Flight Query Options</a:t>
            </a:r>
            <a:endParaRPr lang="en-US" dirty="0"/>
          </a:p>
        </p:txBody>
      </p:sp>
      <p:sp>
        <p:nvSpPr>
          <p:cNvPr id="3" name="Content Placeholder 2"/>
          <p:cNvSpPr>
            <a:spLocks noGrp="1"/>
          </p:cNvSpPr>
          <p:nvPr>
            <p:ph idx="1"/>
          </p:nvPr>
        </p:nvSpPr>
        <p:spPr>
          <a:xfrm>
            <a:off x="0" y="2514600"/>
            <a:ext cx="2971800" cy="3581400"/>
          </a:xfrm>
        </p:spPr>
        <p:txBody>
          <a:bodyPr/>
          <a:lstStyle/>
          <a:p>
            <a:pPr marL="0" indent="0" algn="ctr">
              <a:buNone/>
            </a:pPr>
            <a:r>
              <a:rPr lang="en-US" sz="2400" u="sng" dirty="0" smtClean="0"/>
              <a:t>User Entry</a:t>
            </a:r>
          </a:p>
          <a:p>
            <a:r>
              <a:rPr lang="en-US" sz="1800" b="0" dirty="0" smtClean="0"/>
              <a:t>Enter flight path string</a:t>
            </a:r>
          </a:p>
          <a:p>
            <a:pPr lvl="1"/>
            <a:r>
              <a:rPr lang="en-US" sz="1600" dirty="0" smtClean="0"/>
              <a:t>2-20 designators</a:t>
            </a:r>
          </a:p>
          <a:p>
            <a:pPr lvl="2"/>
            <a:r>
              <a:rPr lang="en-US" sz="1400" dirty="0" smtClean="0"/>
              <a:t>Airport</a:t>
            </a:r>
          </a:p>
          <a:p>
            <a:pPr lvl="2"/>
            <a:r>
              <a:rPr lang="en-US" sz="1400" dirty="0" err="1" smtClean="0"/>
              <a:t>Navaid</a:t>
            </a:r>
            <a:endParaRPr lang="en-US" sz="1400" dirty="0" smtClean="0"/>
          </a:p>
          <a:p>
            <a:pPr lvl="2"/>
            <a:r>
              <a:rPr lang="en-US" sz="1400" dirty="0" smtClean="0"/>
              <a:t>Named fix</a:t>
            </a:r>
          </a:p>
          <a:p>
            <a:pPr lvl="2"/>
            <a:r>
              <a:rPr lang="en-US" sz="1400" dirty="0" smtClean="0"/>
              <a:t>Route/airway</a:t>
            </a:r>
          </a:p>
          <a:p>
            <a:r>
              <a:rPr lang="en-US" sz="1800" b="0" dirty="0" smtClean="0"/>
              <a:t>Enter divert airports</a:t>
            </a:r>
          </a:p>
          <a:p>
            <a:pPr lvl="1"/>
            <a:r>
              <a:rPr lang="en-US" sz="1600" dirty="0" smtClean="0"/>
              <a:t>0-5 designators</a:t>
            </a:r>
          </a:p>
          <a:p>
            <a:r>
              <a:rPr lang="en-US" sz="1800" b="0" dirty="0" smtClean="0"/>
              <a:t>Enter buffer</a:t>
            </a:r>
          </a:p>
          <a:p>
            <a:pPr lvl="1"/>
            <a:r>
              <a:rPr lang="en-US" sz="1600" dirty="0" smtClean="0"/>
              <a:t>1-125 nautical miles from center line</a:t>
            </a:r>
            <a:endParaRPr lang="en-US" sz="1800" dirty="0"/>
          </a:p>
        </p:txBody>
      </p:sp>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7</a:t>
            </a:fld>
            <a:endParaRPr lang="en-US" dirty="0">
              <a:solidFill>
                <a:srgbClr val="FFFFFF">
                  <a:lumMod val="65000"/>
                </a:srgbClr>
              </a:solidFill>
            </a:endParaRPr>
          </a:p>
        </p:txBody>
      </p:sp>
      <p:pic>
        <p:nvPicPr>
          <p:cNvPr id="2050" name="Picture 2" descr="https://cdn1.iconfinder.com/data/icons/IconsLandVistaPeopleIconsDemo/256/Pilot_Male_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73098"/>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2895600" y="2514600"/>
            <a:ext cx="320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US" sz="2400" u="sng" dirty="0" smtClean="0"/>
              <a:t>Validation Rules</a:t>
            </a:r>
          </a:p>
          <a:p>
            <a:r>
              <a:rPr lang="en-US" sz="1800" b="0" dirty="0" smtClean="0"/>
              <a:t>All designators validated against FAA data</a:t>
            </a:r>
          </a:p>
          <a:p>
            <a:r>
              <a:rPr lang="en-US" sz="1800" b="0" dirty="0" smtClean="0"/>
              <a:t>Flight path limited to US and territories</a:t>
            </a:r>
          </a:p>
          <a:p>
            <a:r>
              <a:rPr lang="en-US" sz="1800" b="0" dirty="0" smtClean="0"/>
              <a:t>Flight path determined by order of entry</a:t>
            </a:r>
          </a:p>
          <a:p>
            <a:r>
              <a:rPr lang="en-US" sz="1800" b="0" dirty="0" smtClean="0"/>
              <a:t>First/last designators must be airports</a:t>
            </a:r>
          </a:p>
          <a:p>
            <a:r>
              <a:rPr lang="en-US" sz="1800" b="0" dirty="0" smtClean="0"/>
              <a:t>Consecutive routes not supported</a:t>
            </a:r>
          </a:p>
          <a:p>
            <a:endParaRPr lang="en-US" sz="2000" dirty="0" smtClean="0"/>
          </a:p>
          <a:p>
            <a:endParaRPr lang="en-US" sz="1800" dirty="0"/>
          </a:p>
        </p:txBody>
      </p:sp>
      <p:sp>
        <p:nvSpPr>
          <p:cNvPr id="9" name="Content Placeholder 2"/>
          <p:cNvSpPr txBox="1">
            <a:spLocks/>
          </p:cNvSpPr>
          <p:nvPr/>
        </p:nvSpPr>
        <p:spPr bwMode="auto">
          <a:xfrm>
            <a:off x="6172200" y="2516459"/>
            <a:ext cx="2971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US" sz="2400" u="sng" dirty="0" smtClean="0"/>
              <a:t>System Output</a:t>
            </a:r>
          </a:p>
          <a:p>
            <a:r>
              <a:rPr lang="en-US" sz="1800" b="0" dirty="0" smtClean="0"/>
              <a:t>NOTAM results separated into groups for independent sorting &amp; filtering</a:t>
            </a:r>
          </a:p>
          <a:p>
            <a:pPr lvl="1"/>
            <a:r>
              <a:rPr lang="en-US" sz="1200" dirty="0" smtClean="0"/>
              <a:t>Departure Airport</a:t>
            </a:r>
          </a:p>
          <a:p>
            <a:pPr lvl="1"/>
            <a:r>
              <a:rPr lang="en-US" sz="1200" dirty="0" smtClean="0"/>
              <a:t>Arrival Airport</a:t>
            </a:r>
          </a:p>
          <a:p>
            <a:pPr lvl="1"/>
            <a:r>
              <a:rPr lang="en-US" sz="1200" dirty="0" smtClean="0"/>
              <a:t>Divert Airport(s)</a:t>
            </a:r>
          </a:p>
          <a:p>
            <a:pPr lvl="1"/>
            <a:r>
              <a:rPr lang="en-US" sz="1200" dirty="0" smtClean="0"/>
              <a:t>En Route</a:t>
            </a:r>
            <a:endParaRPr lang="en-US" sz="1200" dirty="0"/>
          </a:p>
        </p:txBody>
      </p:sp>
      <p:pic>
        <p:nvPicPr>
          <p:cNvPr id="2052" name="Picture 4" descr="http://www.martblue.com/Images/Categories/194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127533"/>
            <a:ext cx="1828800" cy="13579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4.bp.blogspot.com/-zI5LKkOqdxw/UYh2HZ827fI/AAAAAAAAAsU/JLCA21bVJ4U/s1600/l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059066"/>
            <a:ext cx="1494863" cy="149486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bwMode="auto">
          <a:xfrm>
            <a:off x="2362200" y="1143000"/>
            <a:ext cx="890648" cy="1356733"/>
          </a:xfrm>
          <a:prstGeom prst="rightArrow">
            <a:avLst/>
          </a:prstGeom>
          <a:gradFill>
            <a:gsLst>
              <a:gs pos="100000">
                <a:srgbClr val="002060"/>
              </a:gs>
              <a:gs pos="50000">
                <a:srgbClr val="002060">
                  <a:alpha val="50000"/>
                </a:srgbClr>
              </a:gs>
              <a:gs pos="0">
                <a:srgbClr val="002060">
                  <a:alpha val="0"/>
                </a:srgbClr>
              </a:gs>
            </a:gsLst>
            <a:lin ang="0" scaled="1"/>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a:off x="5562600" y="1157867"/>
            <a:ext cx="890648" cy="1356733"/>
          </a:xfrm>
          <a:prstGeom prst="rightArrow">
            <a:avLst/>
          </a:prstGeom>
          <a:gradFill>
            <a:gsLst>
              <a:gs pos="100000">
                <a:srgbClr val="002060"/>
              </a:gs>
              <a:gs pos="50000">
                <a:srgbClr val="002060">
                  <a:alpha val="50000"/>
                </a:srgbClr>
              </a:gs>
              <a:gs pos="0">
                <a:srgbClr val="002060">
                  <a:alpha val="0"/>
                </a:srgbClr>
              </a:gs>
            </a:gsLst>
            <a:lin ang="0" scaled="1"/>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44338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Filters</a:t>
            </a:r>
            <a:endParaRPr lang="en-US"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3178878421"/>
              </p:ext>
            </p:extLst>
          </p:nvPr>
        </p:nvGraphicFramePr>
        <p:xfrm>
          <a:off x="495300" y="1247817"/>
          <a:ext cx="5600700" cy="4651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248400" y="160338"/>
            <a:ext cx="2708296" cy="5879960"/>
          </a:xfrm>
        </p:spPr>
      </p:pic>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8</a:t>
            </a:fld>
            <a:endParaRPr lang="en-US" dirty="0">
              <a:solidFill>
                <a:srgbClr val="FFFFFF">
                  <a:lumMod val="65000"/>
                </a:srgbClr>
              </a:solidFill>
            </a:endParaRPr>
          </a:p>
        </p:txBody>
      </p:sp>
      <p:sp>
        <p:nvSpPr>
          <p:cNvPr id="7" name="AutoShape 2" descr="data:image/jpeg;base64,/9j/4AAQSkZJRgABAQAAAQABAAD/2wCEAAkGBxQSEBQUExQWFRUUFBYXGBQYFhgVGBcYGBUXFxUXFxQYHCggGBolHBUUITEhJSkrLi4uFx8zODMsNygtLisBCgoKDg0OGhAQGiwkHyQsLC4sLCwtLCwtLDUsLCwsLywsLCwsLCwsLCwsLCwsLCwsLCwsLCwsLCwrLCwsLCwsLP/AABEIAMgA/AMBIgACEQEDEQH/xAAcAAEAAQUBAQAAAAAAAAAAAAAABQEDBAcIAgb/xABKEAABAwIDAwgFCAcHAwUAAAABAAIDBBEFEiExQVEGBxMiYXGBkTJSkqHRCBQVFkJTscEjM1RyguHwQ2KTorLC0iR08TVEY3Oj/8QAGQEBAQEBAQEAAAAAAAAAAAAAAAECAwQF/8QAKBEBAQACAQMDBAEFAAAAAAAAAAECEQMSITETQVEUImFxMgRSYpGh/9oADAMBAAIRAxEAPwDeKpdR+O41DR07553BkbBcneTua0b3HYAufeUHPXXySO+b5KePUNGRr323Oc51xm7tO9B0ldVuuUo+djFgQfnZNjsMUVj2HqbFtjm653o6x7aera2Gd1gx40jlcd2p6jidg1B47kG1UVAVVAWFiNVkAA9Jxs34nsWYSoaN3Syuk+y3qt/Mrjy56mp5qwbSutrI+/YbC69dA/dK7yurslQxvpOa09rgPxWMcVgGhlj9oLn6UNr1pRslv3tH5L0JZhvjPeCPwWP9LwffR+0E+l4Pvo/aCvp32tXa+aifhGfP4qnzmfhH5n4qz9LwffR+0FWPE4XEASsJOwZgnRf7qLwqJ+EY8/iq9PP/APF/mV1UJTp/yqMWWvma5rbMJdwDviphmzVR2HRZnGU79GdjePipMLXDMu9tKIiLugiIgIiICIiAiIgIiICIiDTHyka9wp6WEei+R0ju0sbZo/zkrQl1v75SNCTTUsw2MmdGeHXZmH+grQJCCi9xPIIIJBBBBBsQQbgg7ivCIN14Vz4mOhaySF0tUxuXpLgRusLNe/XNe20Aangvs+aHl9LijJ2zsa2SEsOZgIY5r81tpNiCw79fNab5naWlnxJtPVQCZs7Hhlyeo5jTJewIvdrXDyXTWF4RBTMyQRRxN9VjQwE22mw1KCmL1GVmUek/qj8yvEEWVoaNyx2O6WZz/ss6rfisxeXG9WVz/wBNPnMToqRkpdNnc5/WPpkd92jwtdY/T4d6nuk+K+rXnIOA8l12j5bpsO9T3SfFOmw71PdJ8V9TkHAJkHAeSbHyzZaEn9Q8duWS3udf3Kbp8Mp8rS2JltCCW68QetrdSF0TYKxI3O4RjZteeA3DxXuaUNaSdyvYZCQ3M70nnMfHYPBc7916RltbbQL0iL0SaQREVBERAREQEREBERAREQEREEHyz5Ptr6KWmdYF7eo465XjVjvArkPFcPkp5nwytLJI3FrmncR+VrEHeCu2F8Ty75tqXEz0jrxTgWEzADe2wPYdHjyPag5SRbOxXmSxGJx6Loqht7Ah4jda20tksBrpoSveEcyGISOb0xigbezrvEjwOIay7Tf95BjcwmGGXFmy2OWnjkeSNgLmmNoPeHO8lu/nA5aQ4ZA10ty6U5WMbbMdmd2uwNBHmAsnkZyRp8Mh6KAG7iC+Rxu57gLXO4DsC1lytqKfEOUsMMkrGw0bDnD3Boe9hL3RgnQm+UG52NdwUveDbVEwCNttQQDfjcXv71fUDU8s6GOaOB1TH0kpDWtaS/U+jdzAQ2+wXI29qnHtuCDvFly6ensrw6oYDYvaOzMFT50z12e034qMPJin9V3tuVPqvT+q72yr2Ep86Z67PaHxV5REfJqnB9C/YXEjyupZrQAABYAWAUoqiguWXKePDqUzyNc8ZgxrG7S47LutZosDqeHErzyS5WQV9L84jOQNv0jHEXitr1jsta5vpoU0JATsmn6Jr2uMRvK0OBLTYFrXAag6jbxU6FqDmhwR8tfXYm4uEc00whsbNkDpXOc+29o6oF+J4LcC3jhMbabERFtBERAREQEREBERAREQEREBERAVCV8tyq5f0WHuyVEv6S1+iY0vfY7LgaNv2kLUvK/nvnluyhZ0DNR0rwHSn90eiz3nuQbr5Q8p6WhZmqZmx6XDSbvd+6wau8FrjEufqmaSIKaWS17Oc5sYOmmmpAvfctCVtY+WRz5Hue9xuXucXOPeSrF0G1+U3PfVTxmOnibTXuDIHmR9joMpsAw7dddvYvmeS2LYaxrxX001Q+U3dKH6tOa5LRcG5uSTckr41Vug3lyawrk7NNHLBIWPjc1zYZZXx9YXcDlk1dYj7LrXHnt0TtIuHNN99wuMFJ4Vjk9Of0chA9Q9ZvsnQe5ZuOx170rfWHmE6VvrN8wtF8mucKhfZtbFJC7T9JE4vjPElls7e4ZlsvDcPw6ot0MzZLi4DJmkkd1r+5Z6YPqelb6zfMIJW+sPMKG+qdPwf7X8lEY4cMoWl9RLa2mTPmeTwaxmt+9TUV9hLE1wLXAOaRYtcA4HsLTotCc63JuGPEIKbD25JakESQRus3MXAR3aDZtwXG2gsLqWredGqrZG0uEwFpIIEj7PkAGmaxOWMDTrOv8AH6nm85BNpak1FQ/5xVkFz5Dq1j3XvkJF7kOsXHwACb6db9xHc3PN5iVFVxST1Q+bxZv+nZNK9rszHttkIDRYuDt+oW3wqAKq6oIiICIiAiIgIiICIiAiIgIiICIiDnjnF5pasVU01IwzxSuMhbmHSNc5xL22J6wubg7bHsudV1dFJE7LKx0brXyvaWG3GzgNND5Ltqysz0cb7Z2NdbZmaHWv3hBxJZUXWnKjm9oqyndF0LInbWSRsDXMdawOlrjiDtXMPKjk/LQVL6eYWewjUXyvadWvaSNQfyI3IIlERBJcnpoWVMRqWdJBnAlZdwuw3BILSDcXuLcFvGp5k6CQZoZqhgdZzTmZI3KRcWu0EjUG91z6FvrmehFbh3WmkD4JDEQHfYDQ6M24WJb/AAqUQmJcxM4H6CpjedNJGvj3G/WaHb7bvFfM1/NNiceynEg0/Vva7aCd5B3LfX1Xb99L5hPquPv5faUmQ5r+pWIfsVT/AIL/AIL7LkrzM1UrwawiniFrgEOldcXsALtb2knwK3G3kw24vNKRwuFL0NIImBgc5wG9zsx8+ClyVhYBgFPQw9HTxhjQNTtc+2t3v2uKkcEj6hfve4nwv/5Xiufljcey3nos6hjyxsHBo/DVcp93J+ovsyAiIvQyIiICIiAiIgIiICIiAiIgIiICIiAiIgLVfygsIjkw1tQdJKeRoad5bIQ1zT2Xyn+FbTK0j8o3HrNp6Np1JM0gvuF2xjzznwCDRhVERAW1vk+4sI6yaBxsJoswudM0Zv55XO8lqlfXc1NJ0uL0rCCWkvzAXHVETydRuUvgdR9K31h5hOkb6w8woocmab7s+274qv1Zpvuz7bviuapVrwdhB7jdelGU2BQRuDmNIINx13e8X1Umgw8S2NHrPAU0Aoidt5YR/eJ8rKYWOL+WV/RRERehBERAREQEREBERAREQEREBERAREQEREHl7rAk7guQOX+OfPcRqJwSWOflj12RsGVluywv4ldS8tnPGG1hj9P5rNl1t/Zu2dq46cg8oiIC+65mqKSXFG9E8RuZDK4u26ZclgO94Xwq2PzDVAbi4aQbyQTNHYQGya+EZHipfA3e3C6vfV6djblXPoqo/bH/AOGP+SmkXLaoyioZmPBdUmRu9pjAv430UmiILQH6ePsa/wDIKUUa02lj7Q8e4H8lJK8Xv+yiIi6oIiICIiAiIgIiICIiAiIgIiICIiAiIg8uaCLHeuMOUcIZWVDGjK1k8rWttYBokdYAcLWXaJXIvOhCWYxWg7TO53g6zm+5wQfLIiksXwx0DYHEaTwNlGzYXOGlv3UEatgcx0ZOMxEAkNinLjwHRObc9l3NHitfrZnyf/8A1V3/AGsv+uNS+B0QiWSy5KIlksgszaPjPB9vaFlKqIrfQv6pa7yIKlWlOPtlSqq3LUNbbM4C/E2VZ5Q1pcdgF18+w5yXu2u2dg3WU5eXo1J5JNvoGzA7CD3Fe7r550QO4f12qnR/3n+0Vz+ovwvS+iuvPSjiPNfPdCN9z3klV6JoF7DTsT6m/C9KadXRj7bfNIq6N2x4PZs/FQsVIZNT1WnYLC5H5LI+jWW3999VJy8t7zHsaiauqqGiqXw6P6zNzt471LRvBAINwd69HHyTL8X4Z09oiLogqKPmxPLIWBpNtpBA8NV6GKM3hw/hv+F1y9bD5XVZyqo1+Kt3NefC34qw/FZPsxgd5Uv9RhPc1UxdLqE+eTHa5o7hf8VcoaiVzTreziL2G6yx9Tj8VelMIiL0shXKvPTBkxuq1vm6J3deFmnuXVS5o+UFAG4sHBts9PESbekQXtvfebBo8Ag1oAtl88WBmliwv/smxEbOvFkLzbdcy3818lyFwg1eI00AFw+ZpdfZkb13/wCVrlvL5QWG58LbIP7CZh04Puw+Fy1BzctsfJ5jvWVJI/8AbgZt4vINAd17e5anW7/k50nUrJddXRR9mgc468esFL4GzH8moTtMh75CfxXn6rU/B/tn4KbVMwXLdVC/Van4P9s/BXaXk/DG8PbnBabjrn38QpXN2hMw4pujzKzM0jiCFk0MmaNh35RfvGh96sqP+cvikc1oBB6wHfwK55ZzjymV/SybZWMy3AjH2jc9gCxAF5bckud6TtvZwAXtcLl1ZdVangREUUXh7Mzms4m57htXtW6aSxkkyudlFg1tiT3KebIJQIoX6bk/ZZvL+SfTcn7LN/XgvbpzTJF1iU0hhkyk9R507CsH6ak/ZJv68FnlvTRC7SwkXyu2tPbZY5Mb/KeYsTIKqVH4TUlzcrvSZofir9dLljcezTv3LrOSXHqZQcZzPe7i42/ryV5eIW2aAva+fjOzqIiLQoSpLCm2ibxN3eZUVNqLb3EN81PxtsAOAsuvDj1ZVnJcREXtYFzz8o8/9dTf/Qf9ZXQpOi5I5y+UBrsTnlPoNd0UY4MjJA8zmd4oPu/k44Nmmqao/wBm1sTe95LnnssGt9pbM524muwWsDhoIwfFr2FvvsovmHpmNweNzLZnySOebalwdl142aAoD5RuNOZT09K06TOdJIP7seXICOBc4n+BBoKy6Y5lsL6DCIjbrTufM7xOVm0eqxvmeK5phYXODRtcQB3k2C7FwihbBTwwt2RRMYP4WgE6cSLrGYyJYw5padhFjqRoe0KI+q1N6h9t3xU0ixtUN9V6b1D7bvin1XpvUPtu+KmUTYsUdK2JgYwENF7Aknab7SrGJstlePs6HuWcvL23BB3iyxyY9eNiy6YKK3Fpdp2tNvgri80u42IiIPMhsCexZVAB0bbcL+O9YU2uVvrOA8Lq9S3jkdGdh1b/AF/WxMMtZ/8AEy8L1dXRwgGRwbfZvJ7gFgfWWm9c+w74KVkjDhZwBHAi/uKt/Mo/u2ew34L29mEd9Zab1z7DvgvUXKGnc4AP1PFpA8yFIMpWA3DGg9jQPyVzIOA8gnYYlVeNwlaOxw4j+vyXiWodLbNYNGoaNbniTvWe4XFjqFGlmQ5Ts+yezh3rycuNxv4rUe0RFmNCIvEsmUX37hxKW6F+hjzSjgwX8Ts/MqaWLh9PkYAdp1d3n+rLLXs4cOnH9udoiIuyInlVXGChqpgbGOnleDa4zBji3TfrZcal19/9b11pzqSFuDVpH3JHg4hp9xK5PoqcySMjb6T3NYO9xDR+KDqXmZoDDg1Ne4MgdLY8HuJb4Ftj4rVXyiavNiMUd/1dONLbM7nHQ79gXQOE0Qgp4omizYo2MA7GtDR+C5p59KrPjMotbo44mbb36ma/Z6fuQQ3NnhXzrFKaO1xnLz3RsdJrw1aB3kLqWjkzMBO3Ye8bVpP5OOFl1VU1FtI42xg9sjsxG3gwLdsjckpG6TUfvDb7tVx5O2UyWLl0zDsUJimCRve6aWVwFtRcAAAbiRoOxYDaWgA1lv2lzvyFlZB9N84Z67faHxT5wz12+0PivlXwYcPtuPcXn8l56PDvWf8A/p8FdQfWfOGeu32h8VUTs9ZvtBfJdHh3rP8A8/wVyJ2HNttuNb/pb+5TUE7XtyuD92x35FF6o6+Koa4MdmA0IsRpu2/irEQLSWHaNh4heTknRl+K3j3XURFlVKaIvnaNzBmP5KTxCj6Rumjm6tPb8FbweGzS87Xm/huUivTw8U6O/uxb3RFLUZrg6OG0fmsheMRoyT0kfpjd6w4KxDWtdoeqRoQdPJZl6PtyPzEdU4/kdb5vN35bXtwXmPlC46imnI7B/JTgeEzdq67iIb6df+yz+z/JZdJUdOw54nx2Ox4tftBWdm7Uupbje1EXK10e3Vu528d6uNdcXGqzpHC3WtbtsoyVjQ79E65P2QMw/kvJnj0eLufDcq8rmHU3SPzkdVvojieKrT4a5/6zQeqN/eVMMYAABoAuvFxXK7s7JaqFVEXtYEREHw3PTVGPBamwBzdGw9zpGi61VzCclvnFY6re28dLbLfYZiOrb90a9hLVsfn7qQ3B3t+8miaPB2fx0Z71rrklzhxYbhDYKVhkrZZHuddhyNLnZWm41kOUNsBv8kG6cY5cUFJN0M9SyOSwOQhxtmOmYtBDdt9dy0Rz60zPpJs8Za6OpgY8Pabh5bdhNxodA0acF8tLgOIVUrpTTVEj5Xkl5if1nE6km1hqsrlbyVmw+KmbUPtLKJH9AHZuhYCwNJINruJfcDZlCDd3MFhXQ4V0h21ErpO5rQGN/wBJPivv6+HO2w0cOs3vG/u1t4rnGi53aqDD4aSnijjMTMnTm73EDYQw6Nd2m/gvkWTVtZMXtdUTyk6uaXvdrc7R6I02aDTsUuPVNUdXuY2aPK9twbXab6EHf23URiD6Wmc1pgDnEXFmhxtqNrtuxfKc1OD4u0vNa9zYspysmdnlL7tsd5yWzbTttYLYtpQdYwf7zSPzXDdw7ZL5fOjFYzq2huOPRt/4J9JM/YD/AIbf+C+i6d/3T/d8U6d/3T/L+aeriunzv0kz9gP+G3/gvTMUaDcUJB4iMD/YvoOnf90/y/mnTu+6f5fzT1cTSHixx17NpJPAW/2qQqoy9jXhpa4C+U7QN4Nt6yOnd90/yHxXl0790Tljkyxyx0RiQy5h27wqubmIYNrjbw3nyuqVFO956sTmuvqb2BUhheHZOs43cR5D4rz8eOWV1rt8tb7JFjbCw2BelRVX0o5qKzNSsd6TQfBX0S4y+Rg/RcXqe8/FV+i4vV95+KzUWPSw+Iu6wfoqL1B5n4r2MOiH2G+Sy0V9PH4Ri/R0X3bfJX2RNGwAdwsvaKzGT2FLKqItAiIgIiINMc8vJTE66riELekpg0BjQ4NEb/tvkBO3g4brDeb/AGHN5zcwYY3NpLUuFnTEaAX9GNp9Edu0+5EQfa5VzbzlYXW4jjcrGU0tg5sMZLDkyNH6wv8ARym5de+wjfoiINqckuaehpGAyRiomsMz5QHC9rHJHsaNTtue1fdQUzWNDWNa1o2NaA0DuA0VUQXLJZEQLJZEQLJZEQLJZEQLIqogIiICIiAiIgIiICIiAiIgIi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SEBQUExQWFRUUFBYXGBQYFhgVGBcYGBUXFxUXFxQYHCggGBolHBUUITEhJSkrLi4uFx8zODMsNygtLisBCgoKDg0OGhAQGiwkHyQsLC4sLCwtLCwtLDUsLCwsLywsLCwsLCwsLCwsLCwsLCwsLCwsLCwsLCwrLCwsLCwsLP/AABEIAMgA/AMBIgACEQEDEQH/xAAcAAEAAQUBAQAAAAAAAAAAAAAABQEDBAcIAgb/xABKEAABAwIDAwgFCAcHAwUAAAABAAIDBBEFEiExQVEGBxMiYXGBkTJSkqHRCBQVFkJTscEjM1RyguHwQ2KTorLC0iR08TVEY3Oj/8QAGQEBAQEBAQEAAAAAAAAAAAAAAAECAwQF/8QAKBEBAQACAQMDBAEFAAAAAAAAAAECEQMSITETQVEUImFxMgRSYpGh/9oADAMBAAIRAxEAPwDeKpdR+O41DR07553BkbBcneTua0b3HYAufeUHPXXySO+b5KePUNGRr323Oc51xm7tO9B0ldVuuUo+djFgQfnZNjsMUVj2HqbFtjm653o6x7aera2Gd1gx40jlcd2p6jidg1B47kG1UVAVVAWFiNVkAA9Jxs34nsWYSoaN3Syuk+y3qt/Mrjy56mp5qwbSutrI+/YbC69dA/dK7yurslQxvpOa09rgPxWMcVgGhlj9oLn6UNr1pRslv3tH5L0JZhvjPeCPwWP9LwffR+0E+l4Pvo/aCvp32tXa+aifhGfP4qnzmfhH5n4qz9LwffR+0FWPE4XEASsJOwZgnRf7qLwqJ+EY8/iq9PP/APF/mV1UJTp/yqMWWvma5rbMJdwDviphmzVR2HRZnGU79GdjePipMLXDMu9tKIiLugiIgIiICIiAiIgIiICIiDTHyka9wp6WEei+R0ju0sbZo/zkrQl1v75SNCTTUsw2MmdGeHXZmH+grQJCCi9xPIIIJBBBBBsQQbgg7ivCIN14Vz4mOhaySF0tUxuXpLgRusLNe/XNe20Aangvs+aHl9LijJ2zsa2SEsOZgIY5r81tpNiCw79fNab5naWlnxJtPVQCZs7Hhlyeo5jTJewIvdrXDyXTWF4RBTMyQRRxN9VjQwE22mw1KCmL1GVmUek/qj8yvEEWVoaNyx2O6WZz/ss6rfisxeXG9WVz/wBNPnMToqRkpdNnc5/WPpkd92jwtdY/T4d6nuk+K+rXnIOA8l12j5bpsO9T3SfFOmw71PdJ8V9TkHAJkHAeSbHyzZaEn9Q8duWS3udf3Kbp8Mp8rS2JltCCW68QetrdSF0TYKxI3O4RjZteeA3DxXuaUNaSdyvYZCQ3M70nnMfHYPBc7916RltbbQL0iL0SaQREVBERAREQEREBERAREQEREEHyz5Ptr6KWmdYF7eo465XjVjvArkPFcPkp5nwytLJI3FrmncR+VrEHeCu2F8Ty75tqXEz0jrxTgWEzADe2wPYdHjyPag5SRbOxXmSxGJx6Loqht7Ah4jda20tksBrpoSveEcyGISOb0xigbezrvEjwOIay7Tf95BjcwmGGXFmy2OWnjkeSNgLmmNoPeHO8lu/nA5aQ4ZA10ty6U5WMbbMdmd2uwNBHmAsnkZyRp8Mh6KAG7iC+Rxu57gLXO4DsC1lytqKfEOUsMMkrGw0bDnD3Boe9hL3RgnQm+UG52NdwUveDbVEwCNttQQDfjcXv71fUDU8s6GOaOB1TH0kpDWtaS/U+jdzAQ2+wXI29qnHtuCDvFly6ensrw6oYDYvaOzMFT50z12e034qMPJin9V3tuVPqvT+q72yr2Ep86Z67PaHxV5REfJqnB9C/YXEjyupZrQAABYAWAUoqiguWXKePDqUzyNc8ZgxrG7S47LutZosDqeHErzyS5WQV9L84jOQNv0jHEXitr1jsta5vpoU0JATsmn6Jr2uMRvK0OBLTYFrXAag6jbxU6FqDmhwR8tfXYm4uEc00whsbNkDpXOc+29o6oF+J4LcC3jhMbabERFtBERAREQEREBERAREQEREBERAVCV8tyq5f0WHuyVEv6S1+iY0vfY7LgaNv2kLUvK/nvnluyhZ0DNR0rwHSn90eiz3nuQbr5Q8p6WhZmqZmx6XDSbvd+6wau8FrjEufqmaSIKaWS17Oc5sYOmmmpAvfctCVtY+WRz5Hue9xuXucXOPeSrF0G1+U3PfVTxmOnibTXuDIHmR9joMpsAw7dddvYvmeS2LYaxrxX001Q+U3dKH6tOa5LRcG5uSTckr41Vug3lyawrk7NNHLBIWPjc1zYZZXx9YXcDlk1dYj7LrXHnt0TtIuHNN99wuMFJ4Vjk9Of0chA9Q9ZvsnQe5ZuOx170rfWHmE6VvrN8wtF8mucKhfZtbFJC7T9JE4vjPElls7e4ZlsvDcPw6ot0MzZLi4DJmkkd1r+5Z6YPqelb6zfMIJW+sPMKG+qdPwf7X8lEY4cMoWl9RLa2mTPmeTwaxmt+9TUV9hLE1wLXAOaRYtcA4HsLTotCc63JuGPEIKbD25JakESQRus3MXAR3aDZtwXG2gsLqWredGqrZG0uEwFpIIEj7PkAGmaxOWMDTrOv8AH6nm85BNpak1FQ/5xVkFz5Dq1j3XvkJF7kOsXHwACb6db9xHc3PN5iVFVxST1Q+bxZv+nZNK9rszHttkIDRYuDt+oW3wqAKq6oIiICIiAiIgIiICIiAiIgIiICIiDnjnF5pasVU01IwzxSuMhbmHSNc5xL22J6wubg7bHsudV1dFJE7LKx0brXyvaWG3GzgNND5Ltqysz0cb7Z2NdbZmaHWv3hBxJZUXWnKjm9oqyndF0LInbWSRsDXMdawOlrjiDtXMPKjk/LQVL6eYWewjUXyvadWvaSNQfyI3IIlERBJcnpoWVMRqWdJBnAlZdwuw3BILSDcXuLcFvGp5k6CQZoZqhgdZzTmZI3KRcWu0EjUG91z6FvrmehFbh3WmkD4JDEQHfYDQ6M24WJb/AAqUQmJcxM4H6CpjedNJGvj3G/WaHb7bvFfM1/NNiceynEg0/Vva7aCd5B3LfX1Xb99L5hPquPv5faUmQ5r+pWIfsVT/AIL/AIL7LkrzM1UrwawiniFrgEOldcXsALtb2knwK3G3kw24vNKRwuFL0NIImBgc5wG9zsx8+ClyVhYBgFPQw9HTxhjQNTtc+2t3v2uKkcEj6hfve4nwv/5Xiufljcey3nos6hjyxsHBo/DVcp93J+ovsyAiIvQyIiICIiAiIgIiICIiAiIgIiICIiAiIgLVfygsIjkw1tQdJKeRoad5bIQ1zT2Xyn+FbTK0j8o3HrNp6Np1JM0gvuF2xjzznwCDRhVERAW1vk+4sI6yaBxsJoswudM0Zv55XO8lqlfXc1NJ0uL0rCCWkvzAXHVETydRuUvgdR9K31h5hOkb6w8woocmab7s+274qv1Zpvuz7bviuapVrwdhB7jdelGU2BQRuDmNIINx13e8X1Umgw8S2NHrPAU0Aoidt5YR/eJ8rKYWOL+WV/RRERehBERAREQEREBERAREQEREBERAREQEREHl7rAk7guQOX+OfPcRqJwSWOflj12RsGVluywv4ldS8tnPGG1hj9P5rNl1t/Zu2dq46cg8oiIC+65mqKSXFG9E8RuZDK4u26ZclgO94Xwq2PzDVAbi4aQbyQTNHYQGya+EZHipfA3e3C6vfV6djblXPoqo/bH/AOGP+SmkXLaoyioZmPBdUmRu9pjAv430UmiILQH6ePsa/wDIKUUa02lj7Q8e4H8lJK8Xv+yiIi6oIiICIiAiIgIiICIiAiIgIiICIiAiIg8uaCLHeuMOUcIZWVDGjK1k8rWttYBokdYAcLWXaJXIvOhCWYxWg7TO53g6zm+5wQfLIiksXwx0DYHEaTwNlGzYXOGlv3UEatgcx0ZOMxEAkNinLjwHRObc9l3NHitfrZnyf/8A1V3/AGsv+uNS+B0QiWSy5KIlksgszaPjPB9vaFlKqIrfQv6pa7yIKlWlOPtlSqq3LUNbbM4C/E2VZ5Q1pcdgF18+w5yXu2u2dg3WU5eXo1J5JNvoGzA7CD3Fe7r550QO4f12qnR/3n+0Vz+ovwvS+iuvPSjiPNfPdCN9z3klV6JoF7DTsT6m/C9KadXRj7bfNIq6N2x4PZs/FQsVIZNT1WnYLC5H5LI+jWW3999VJy8t7zHsaiauqqGiqXw6P6zNzt471LRvBAINwd69HHyTL8X4Z09oiLogqKPmxPLIWBpNtpBA8NV6GKM3hw/hv+F1y9bD5XVZyqo1+Kt3NefC34qw/FZPsxgd5Uv9RhPc1UxdLqE+eTHa5o7hf8VcoaiVzTreziL2G6yx9Tj8VelMIiL0shXKvPTBkxuq1vm6J3deFmnuXVS5o+UFAG4sHBts9PESbekQXtvfebBo8Ag1oAtl88WBmliwv/smxEbOvFkLzbdcy3818lyFwg1eI00AFw+ZpdfZkb13/wCVrlvL5QWG58LbIP7CZh04Puw+Fy1BzctsfJ5jvWVJI/8AbgZt4vINAd17e5anW7/k50nUrJddXRR9mgc468esFL4GzH8moTtMh75CfxXn6rU/B/tn4KbVMwXLdVC/Van4P9s/BXaXk/DG8PbnBabjrn38QpXN2hMw4pujzKzM0jiCFk0MmaNh35RfvGh96sqP+cvikc1oBB6wHfwK55ZzjymV/SybZWMy3AjH2jc9gCxAF5bckud6TtvZwAXtcLl1ZdVangREUUXh7Mzms4m57htXtW6aSxkkyudlFg1tiT3KebIJQIoX6bk/ZZvL+SfTcn7LN/XgvbpzTJF1iU0hhkyk9R507CsH6ak/ZJv68FnlvTRC7SwkXyu2tPbZY5Mb/KeYsTIKqVH4TUlzcrvSZofir9dLljcezTv3LrOSXHqZQcZzPe7i42/ryV5eIW2aAva+fjOzqIiLQoSpLCm2ibxN3eZUVNqLb3EN81PxtsAOAsuvDj1ZVnJcREXtYFzz8o8/9dTf/Qf9ZXQpOi5I5y+UBrsTnlPoNd0UY4MjJA8zmd4oPu/k44Nmmqao/wBm1sTe95LnnssGt9pbM524muwWsDhoIwfFr2FvvsovmHpmNweNzLZnySOebalwdl142aAoD5RuNOZT09K06TOdJIP7seXICOBc4n+BBoKy6Y5lsL6DCIjbrTufM7xOVm0eqxvmeK5phYXODRtcQB3k2C7FwihbBTwwt2RRMYP4WgE6cSLrGYyJYw5padhFjqRoe0KI+q1N6h9t3xU0ixtUN9V6b1D7bvin1XpvUPtu+KmUTYsUdK2JgYwENF7Aknab7SrGJstlePs6HuWcvL23BB3iyxyY9eNiy6YKK3Fpdp2tNvgri80u42IiIPMhsCexZVAB0bbcL+O9YU2uVvrOA8Lq9S3jkdGdh1b/AF/WxMMtZ/8AEy8L1dXRwgGRwbfZvJ7gFgfWWm9c+w74KVkjDhZwBHAi/uKt/Mo/u2ew34L29mEd9Zab1z7DvgvUXKGnc4AP1PFpA8yFIMpWA3DGg9jQPyVzIOA8gnYYlVeNwlaOxw4j+vyXiWodLbNYNGoaNbniTvWe4XFjqFGlmQ5Ts+yezh3rycuNxv4rUe0RFmNCIvEsmUX37hxKW6F+hjzSjgwX8Ts/MqaWLh9PkYAdp1d3n+rLLXs4cOnH9udoiIuyInlVXGChqpgbGOnleDa4zBji3TfrZcal19/9b11pzqSFuDVpH3JHg4hp9xK5PoqcySMjb6T3NYO9xDR+KDqXmZoDDg1Ne4MgdLY8HuJb4Ftj4rVXyiavNiMUd/1dONLbM7nHQ79gXQOE0Qgp4omizYo2MA7GtDR+C5p59KrPjMotbo44mbb36ma/Z6fuQQ3NnhXzrFKaO1xnLz3RsdJrw1aB3kLqWjkzMBO3Ye8bVpP5OOFl1VU1FtI42xg9sjsxG3gwLdsjckpG6TUfvDb7tVx5O2UyWLl0zDsUJimCRve6aWVwFtRcAAAbiRoOxYDaWgA1lv2lzvyFlZB9N84Z67faHxT5wz12+0PivlXwYcPtuPcXn8l56PDvWf8A/p8FdQfWfOGeu32h8VUTs9ZvtBfJdHh3rP8A8/wVyJ2HNttuNb/pb+5TUE7XtyuD92x35FF6o6+Koa4MdmA0IsRpu2/irEQLSWHaNh4heTknRl+K3j3XURFlVKaIvnaNzBmP5KTxCj6Rumjm6tPb8FbweGzS87Xm/huUivTw8U6O/uxb3RFLUZrg6OG0fmsheMRoyT0kfpjd6w4KxDWtdoeqRoQdPJZl6PtyPzEdU4/kdb5vN35bXtwXmPlC46imnI7B/JTgeEzdq67iIb6df+yz+z/JZdJUdOw54nx2Ox4tftBWdm7Uupbje1EXK10e3Vu528d6uNdcXGqzpHC3WtbtsoyVjQ79E65P2QMw/kvJnj0eLufDcq8rmHU3SPzkdVvojieKrT4a5/6zQeqN/eVMMYAABoAuvFxXK7s7JaqFVEXtYEREHw3PTVGPBamwBzdGw9zpGi61VzCclvnFY6re28dLbLfYZiOrb90a9hLVsfn7qQ3B3t+8miaPB2fx0Z71rrklzhxYbhDYKVhkrZZHuddhyNLnZWm41kOUNsBv8kG6cY5cUFJN0M9SyOSwOQhxtmOmYtBDdt9dy0Rz60zPpJs8Za6OpgY8Pabh5bdhNxodA0acF8tLgOIVUrpTTVEj5Xkl5if1nE6km1hqsrlbyVmw+KmbUPtLKJH9AHZuhYCwNJINruJfcDZlCDd3MFhXQ4V0h21ErpO5rQGN/wBJPivv6+HO2w0cOs3vG/u1t4rnGi53aqDD4aSnijjMTMnTm73EDYQw6Nd2m/gvkWTVtZMXtdUTyk6uaXvdrc7R6I02aDTsUuPVNUdXuY2aPK9twbXab6EHf23URiD6Wmc1pgDnEXFmhxtqNrtuxfKc1OD4u0vNa9zYspysmdnlL7tsd5yWzbTttYLYtpQdYwf7zSPzXDdw7ZL5fOjFYzq2huOPRt/4J9JM/YD/AIbf+C+i6d/3T/d8U6d/3T/L+aeriunzv0kz9gP+G3/gvTMUaDcUJB4iMD/YvoOnf90/y/mnTu+6f5fzT1cTSHixx17NpJPAW/2qQqoy9jXhpa4C+U7QN4Nt6yOnd90/yHxXl0790Tljkyxyx0RiQy5h27wqubmIYNrjbw3nyuqVFO956sTmuvqb2BUhheHZOs43cR5D4rz8eOWV1rt8tb7JFjbCw2BelRVX0o5qKzNSsd6TQfBX0S4y+Rg/RcXqe8/FV+i4vV95+KzUWPSw+Iu6wfoqL1B5n4r2MOiH2G+Sy0V9PH4Ri/R0X3bfJX2RNGwAdwsvaKzGT2FLKqItAiIgIiINMc8vJTE66riELekpg0BjQ4NEb/tvkBO3g4brDeb/AGHN5zcwYY3NpLUuFnTEaAX9GNp9Edu0+5EQfa5VzbzlYXW4jjcrGU0tg5sMZLDkyNH6wv8ARym5de+wjfoiINqckuaehpGAyRiomsMz5QHC9rHJHsaNTtue1fdQUzWNDWNa1o2NaA0DuA0VUQXLJZEQLJZEQLJZEQLJZEQLIqogIiICIiAiIgIiICIiAiIgIi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upload.wikimedia.org/wikipedia/commons/3/37/Filter.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http://upload.wikimedia.org/wikipedia/commons/3/37/Filter.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http://upload.wikimedia.org/wikipedia/commons/3/37/Filter.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4" name="Picture 18" descr="File:Filter.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3000" y="703389"/>
            <a:ext cx="1078416" cy="108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88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User Interface</a:t>
            </a:r>
            <a:endParaRPr lang="en-US" dirty="0"/>
          </a:p>
        </p:txBody>
      </p:sp>
      <p:sp>
        <p:nvSpPr>
          <p:cNvPr id="5" name="Content Placeholder 4"/>
          <p:cNvSpPr>
            <a:spLocks noGrp="1"/>
          </p:cNvSpPr>
          <p:nvPr>
            <p:ph idx="1"/>
          </p:nvPr>
        </p:nvSpPr>
        <p:spPr>
          <a:xfrm>
            <a:off x="342900" y="4921250"/>
            <a:ext cx="4610100" cy="1250950"/>
          </a:xfrm>
        </p:spPr>
        <p:txBody>
          <a:bodyPr/>
          <a:lstStyle/>
          <a:p>
            <a:pPr>
              <a:buFont typeface="Wingdings" panose="05000000000000000000" pitchFamily="2" charset="2"/>
              <a:buChar char="ü"/>
            </a:pPr>
            <a:r>
              <a:rPr lang="en-US" sz="2400" dirty="0" smtClean="0"/>
              <a:t>Google-style search</a:t>
            </a:r>
          </a:p>
          <a:p>
            <a:pPr>
              <a:buFont typeface="Wingdings" panose="05000000000000000000" pitchFamily="2" charset="2"/>
              <a:buChar char="ü"/>
            </a:pPr>
            <a:r>
              <a:rPr lang="en-US" sz="2400" dirty="0" smtClean="0"/>
              <a:t>Modern web technology</a:t>
            </a:r>
          </a:p>
        </p:txBody>
      </p:sp>
      <p:sp>
        <p:nvSpPr>
          <p:cNvPr id="3" name="Slide Number Placeholder 2"/>
          <p:cNvSpPr>
            <a:spLocks noGrp="1"/>
          </p:cNvSpPr>
          <p:nvPr>
            <p:ph type="sldNum" sz="quarter" idx="12"/>
          </p:nvPr>
        </p:nvSpPr>
        <p:spPr/>
        <p:txBody>
          <a:bodyPr/>
          <a:lstStyle/>
          <a:p>
            <a:fld id="{F1F6FF14-FC6A-41B6-B2DC-884C6B7C3F2E}" type="slidenum">
              <a:rPr lang="en-US" smtClean="0"/>
              <a:pPr/>
              <a:t>9</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20"/>
          <a:stretch/>
        </p:blipFill>
        <p:spPr bwMode="auto">
          <a:xfrm>
            <a:off x="176561" y="1187450"/>
            <a:ext cx="4999463" cy="34966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810"/>
          <a:stretch/>
        </p:blipFill>
        <p:spPr>
          <a:xfrm>
            <a:off x="3733800" y="1187450"/>
            <a:ext cx="5257800" cy="3496671"/>
          </a:xfrm>
          <a:prstGeom prst="rect">
            <a:avLst/>
          </a:prstGeom>
          <a:ln>
            <a:solidFill>
              <a:schemeClr val="tx1"/>
            </a:solidFill>
          </a:ln>
        </p:spPr>
      </p:pic>
      <p:pic>
        <p:nvPicPr>
          <p:cNvPr id="7" name="Picture 3" descr="C:\Users\SONIA CTR ALVIDREZ\AppData\Local\Microsoft\Windows\Temporary Internet Files\Content.IE5\48FN91AM\MC900431524[1].png"/>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5891561" y="2254250"/>
            <a:ext cx="1437233" cy="166931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bwMode="auto">
          <a:xfrm>
            <a:off x="2843561" y="2302579"/>
            <a:ext cx="1266289" cy="1600200"/>
          </a:xfrm>
          <a:prstGeom prst="rightArrow">
            <a:avLst/>
          </a:prstGeom>
          <a:gradFill flip="none" rotWithShape="1">
            <a:gsLst>
              <a:gs pos="100000">
                <a:srgbClr val="002060"/>
              </a:gs>
              <a:gs pos="50000">
                <a:srgbClr val="002060">
                  <a:alpha val="50000"/>
                </a:srgbClr>
              </a:gs>
              <a:gs pos="0">
                <a:srgbClr val="002060">
                  <a:alpha val="0"/>
                </a:srgbClr>
              </a:gs>
            </a:gsLst>
            <a:lin ang="0" scaled="1"/>
            <a:tileRect/>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Content Placeholder 4"/>
          <p:cNvSpPr txBox="1">
            <a:spLocks/>
          </p:cNvSpPr>
          <p:nvPr/>
        </p:nvSpPr>
        <p:spPr bwMode="auto">
          <a:xfrm>
            <a:off x="4509739" y="4921250"/>
            <a:ext cx="46101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buFont typeface="Wingdings" panose="05000000000000000000" pitchFamily="2" charset="2"/>
              <a:buChar char="ü"/>
            </a:pPr>
            <a:r>
              <a:rPr lang="en-US" sz="2400" dirty="0" smtClean="0"/>
              <a:t>Multiple layout options</a:t>
            </a:r>
          </a:p>
          <a:p>
            <a:pPr>
              <a:buFont typeface="Wingdings" panose="05000000000000000000" pitchFamily="2" charset="2"/>
              <a:buChar char="ü"/>
            </a:pPr>
            <a:r>
              <a:rPr lang="en-US" sz="2400" dirty="0" smtClean="0"/>
              <a:t>Printer-friendly PDF export</a:t>
            </a:r>
            <a:endParaRPr lang="en-US" sz="2400" dirty="0"/>
          </a:p>
        </p:txBody>
      </p:sp>
    </p:spTree>
    <p:extLst>
      <p:ext uri="{BB962C8B-B14F-4D97-AF65-F5344CB8AC3E}">
        <p14:creationId xmlns:p14="http://schemas.microsoft.com/office/powerpoint/2010/main" val="33065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 Office2010 powerpoint slide_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AA Office2010 powerpoint slide_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12875</TotalTime>
  <Words>1184</Words>
  <Application>Microsoft Office PowerPoint</Application>
  <PresentationFormat>On-screen Show (4:3)</PresentationFormat>
  <Paragraphs>292</Paragraphs>
  <Slides>17</Slides>
  <Notes>11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FAA Office2010 powerpoint slide_template</vt:lpstr>
      <vt:lpstr>1_FAA Office2010 powerpoint slide_template</vt:lpstr>
      <vt:lpstr>Office Theme</vt:lpstr>
      <vt:lpstr>PowerPoint Presentation</vt:lpstr>
      <vt:lpstr>Background</vt:lpstr>
      <vt:lpstr>NOTAM Task Group Priorities</vt:lpstr>
      <vt:lpstr>NOTAM Search Enhancements</vt:lpstr>
      <vt:lpstr>Phase 1 Enhancements</vt:lpstr>
      <vt:lpstr>Route of Flight Query</vt:lpstr>
      <vt:lpstr>Route of Flight Query Options</vt:lpstr>
      <vt:lpstr>New Filters</vt:lpstr>
      <vt:lpstr>Updated User Interface</vt:lpstr>
      <vt:lpstr>Phase 2 Enhancements</vt:lpstr>
      <vt:lpstr>User Profiles</vt:lpstr>
      <vt:lpstr>Phase 3 Enhancements</vt:lpstr>
      <vt:lpstr>Profile &amp; Filter Enhancements</vt:lpstr>
      <vt:lpstr>Phase 4 Enhancements</vt:lpstr>
      <vt:lpstr>PilotWeb Functionality</vt:lpstr>
      <vt:lpstr>Enhancements Roadmap</vt:lpstr>
      <vt:lpstr>Summary</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Legacy NOTAM Functional Decomposition</dc:title>
  <dc:creator>Shaelynn Hales</dc:creator>
  <cp:lastModifiedBy>Adam M. Gerhardt (TASC)</cp:lastModifiedBy>
  <cp:revision>747</cp:revision>
  <cp:lastPrinted>2014-06-10T21:58:33Z</cp:lastPrinted>
  <dcterms:created xsi:type="dcterms:W3CDTF">2013-11-27T15:50:26Z</dcterms:created>
  <dcterms:modified xsi:type="dcterms:W3CDTF">2014-08-20T18:25:42Z</dcterms:modified>
</cp:coreProperties>
</file>