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58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2"/>
          <p:cNvSpPr/>
          <p:nvPr/>
        </p:nvSpPr>
        <p:spPr>
          <a:xfrm>
            <a:off x="7712075" y="3136900"/>
            <a:ext cx="911225" cy="2074863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541338" y="4559300"/>
            <a:ext cx="675640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9"/>
          <p:cNvSpPr/>
          <p:nvPr/>
        </p:nvSpPr>
        <p:spPr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B7C03-4F72-4260-AD52-52E28D746923}" type="datetimeFigureOut">
              <a:rPr lang="en-US"/>
              <a:pPr>
                <a:defRPr/>
              </a:pPr>
              <a:t>12/19/2013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688" y="4625975"/>
            <a:ext cx="762000" cy="457200"/>
          </a:xfrm>
        </p:spPr>
        <p:txBody>
          <a:bodyPr/>
          <a:lstStyle>
            <a:lvl1pPr algn="ctr">
              <a:defRPr sz="2800" smtClean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6E3D4234-410C-48E7-BB6F-6305216A9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CCD77-D969-4C1B-A7D1-F0ED26F91391}" type="datetimeFigureOut">
              <a:rPr lang="en-US"/>
              <a:pPr>
                <a:defRPr/>
              </a:pPr>
              <a:t>12/19/2013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0FDFC-9B44-4BB2-99D8-7119860F0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6861175" y="228600"/>
            <a:ext cx="1860550" cy="6122988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954838" y="350838"/>
            <a:ext cx="1673225" cy="5876925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4F527-8914-4F2B-94B5-DD3D7616E31D}" type="datetimeFigureOut">
              <a:rPr lang="en-US"/>
              <a:pPr>
                <a:defRPr/>
              </a:pPr>
              <a:t>12/19/2013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E0497-B94A-462D-B1E2-E620A671AA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E950C-6956-4060-A935-5A7C0ECB2C46}" type="datetimeFigureOut">
              <a:rPr lang="en-US"/>
              <a:pPr>
                <a:defRPr/>
              </a:pPr>
              <a:t>12/19/2013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02099-A610-4E3E-924D-FA722E130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5"/>
          <p:cNvSpPr/>
          <p:nvPr/>
        </p:nvSpPr>
        <p:spPr>
          <a:xfrm>
            <a:off x="568325" y="3048000"/>
            <a:ext cx="803275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4"/>
          <p:cNvSpPr/>
          <p:nvPr/>
        </p:nvSpPr>
        <p:spPr>
          <a:xfrm>
            <a:off x="676275" y="4541838"/>
            <a:ext cx="781685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676275" y="3124200"/>
            <a:ext cx="7816850" cy="207803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C21F6-0486-4DB8-939C-4195099745AC}" type="datetimeFigureOut">
              <a:rPr lang="en-US"/>
              <a:pPr>
                <a:defRPr/>
              </a:pPr>
              <a:t>12/19/2013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9D70B-8FF5-4D66-BFE4-8A3FAC322D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501F8-A8E3-45B6-B9AD-7DF2A13EEB07}" type="datetimeFigureOut">
              <a:rPr lang="en-US"/>
              <a:pPr>
                <a:defRPr/>
              </a:pPr>
              <a:t>12/19/2013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EE2BF-F2EB-46FD-A425-A0661F36BE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6785F-914B-4D94-A2EB-FD4BE59EC820}" type="datetimeFigureOut">
              <a:rPr lang="en-US"/>
              <a:pPr>
                <a:defRPr/>
              </a:pPr>
              <a:t>12/19/2013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70E3D-FF4E-4887-86E5-49A9210966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190B5-8728-4FBE-9835-92E0F18B982B}" type="datetimeFigureOut">
              <a:rPr lang="en-US"/>
              <a:pPr>
                <a:defRPr/>
              </a:pPr>
              <a:t>12/19/2013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B409C-7BFB-47B5-A0F2-1E7F6133A6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" name="Rounded Rectangle 10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28282-28C3-42DA-AB9E-000C3DA95F2D}" type="datetimeFigureOut">
              <a:rPr lang="en-US"/>
              <a:pPr>
                <a:defRPr/>
              </a:pPr>
              <a:t>12/19/2013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A0F69-5452-46EC-BC70-6A72BADEC0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11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9"/>
          <p:cNvSpPr/>
          <p:nvPr/>
        </p:nvSpPr>
        <p:spPr>
          <a:xfrm>
            <a:off x="676275" y="1643063"/>
            <a:ext cx="2484438" cy="32337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/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DAA65-765C-4063-8827-EB59EEB394F7}" type="datetimeFigureOut">
              <a:rPr lang="en-US"/>
              <a:pPr>
                <a:defRPr/>
              </a:pPr>
              <a:t>12/19/2013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CF023-8E12-47C5-B1DE-DB2E1FE584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1"/>
          <p:cNvSpPr/>
          <p:nvPr/>
        </p:nvSpPr>
        <p:spPr>
          <a:xfrm>
            <a:off x="762000" y="5029200"/>
            <a:ext cx="7600950" cy="12033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2"/>
          <p:cNvSpPr/>
          <p:nvPr/>
        </p:nvSpPr>
        <p:spPr>
          <a:xfrm>
            <a:off x="914400" y="5638800"/>
            <a:ext cx="7327900" cy="45243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04838" y="5075238"/>
            <a:ext cx="7947025" cy="1096962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A2316-263D-4BD6-BEDD-83473220D45C}" type="datetimeFigureOut">
              <a:rPr lang="en-US"/>
              <a:pPr>
                <a:defRPr/>
              </a:pPr>
              <a:t>12/19/2013</a:t>
            </a:fld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C5819-FA9B-40B0-A29D-AFC99557B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72EE7B99-9A98-4A8C-88CF-F060695DB678}" type="datetimeFigureOut">
              <a:rPr lang="en-US"/>
              <a:pPr>
                <a:defRPr/>
              </a:pPr>
              <a:t>12/19/2013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B5B4DEB8-AEC9-4906-BF39-B9EA666B7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3063" y="373063"/>
            <a:ext cx="8380412" cy="1117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3" r:id="rId5"/>
    <p:sldLayoutId id="2147483692" r:id="rId6"/>
    <p:sldLayoutId id="2147483698" r:id="rId7"/>
    <p:sldLayoutId id="2147483699" r:id="rId8"/>
    <p:sldLayoutId id="2147483700" r:id="rId9"/>
    <p:sldLayoutId id="2147483691" r:id="rId10"/>
    <p:sldLayoutId id="214748370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500" kern="1200" cap="all">
          <a:solidFill>
            <a:srgbClr val="6B7D7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rgbClr val="B5AE53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848058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E8B54D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ebprisme.cfmu.eurocontrol.int/aixmwiki/bin/download/Main/AIXM_5_1_UML_EA/AIXM5.1.1Draft0.3.ea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38" y="4648200"/>
            <a:ext cx="6553200" cy="457200"/>
          </a:xfrm>
        </p:spPr>
        <p:txBody>
          <a:bodyPr rtlCol="0"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AIXM CCB – </a:t>
            </a:r>
            <a:r>
              <a:rPr lang="en-US" dirty="0" err="1" smtClean="0"/>
              <a:t>Webex</a:t>
            </a:r>
            <a:r>
              <a:rPr lang="en-US" dirty="0" smtClean="0"/>
              <a:t>, 19 Dec 2013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838" y="3227388"/>
            <a:ext cx="6629400" cy="1219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AIXM 5.1.1 scripts and </a:t>
            </a:r>
            <a:r>
              <a:rPr lang="en-US" dirty="0" err="1" smtClean="0"/>
              <a:t>plannning</a:t>
            </a:r>
            <a:endParaRPr lang="en-GB" dirty="0"/>
          </a:p>
        </p:txBody>
      </p:sp>
      <p:pic>
        <p:nvPicPr>
          <p:cNvPr id="13315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1866900"/>
            <a:ext cx="44577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[AIXM-132] Migration to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Sparx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EA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Sparx</a:t>
            </a:r>
            <a:r>
              <a:rPr lang="en-US" dirty="0" smtClean="0"/>
              <a:t> </a:t>
            </a:r>
            <a:r>
              <a:rPr lang="en-US" dirty="0"/>
              <a:t>EA </a:t>
            </a:r>
            <a:r>
              <a:rPr lang="en-US" dirty="0" smtClean="0"/>
              <a:t>Draft EAP model updated (thanks for Hubert </a:t>
            </a:r>
            <a:r>
              <a:rPr lang="en-US" dirty="0" err="1" smtClean="0"/>
              <a:t>Lepori</a:t>
            </a:r>
            <a:r>
              <a:rPr lang="en-US" dirty="0" smtClean="0"/>
              <a:t>)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webprisme.cfmu.eurocontrol.int/aixmwiki/bin/download/Main/AIXM_5_1_UML_EA/AIXM5.1.1Draft0.3.eap</a:t>
            </a:r>
            <a:r>
              <a:rPr lang="en-GB" dirty="0" smtClean="0"/>
              <a:t> 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issue </a:t>
            </a:r>
            <a:r>
              <a:rPr lang="en-US" dirty="0"/>
              <a:t>with </a:t>
            </a:r>
            <a:r>
              <a:rPr lang="en-US" dirty="0" smtClean="0"/>
              <a:t>some stereotypes that prevented the export scripts from running properly</a:t>
            </a:r>
          </a:p>
          <a:p>
            <a:pPr lvl="2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The </a:t>
            </a:r>
            <a:r>
              <a:rPr lang="en-US" dirty="0"/>
              <a:t>stereotypes &lt;&lt;</a:t>
            </a:r>
            <a:r>
              <a:rPr lang="en-US" dirty="0" err="1"/>
              <a:t>DataType</a:t>
            </a:r>
            <a:r>
              <a:rPr lang="en-US" dirty="0"/>
              <a:t>&gt;&gt; and &lt;&lt;</a:t>
            </a:r>
            <a:r>
              <a:rPr lang="en-US" dirty="0" err="1"/>
              <a:t>CodeList</a:t>
            </a:r>
            <a:r>
              <a:rPr lang="en-US" dirty="0"/>
              <a:t>&gt;&gt; are now used consistently (which is by the way compliant with the ISO19107 spelling</a:t>
            </a:r>
            <a:r>
              <a:rPr lang="en-US" dirty="0" smtClean="0"/>
              <a:t>)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New version of the EA Script </a:t>
            </a:r>
            <a:r>
              <a:rPr lang="en-US" dirty="0"/>
              <a:t>(thanks for Hubert </a:t>
            </a:r>
            <a:r>
              <a:rPr lang="en-US" dirty="0" err="1"/>
              <a:t>Lepori</a:t>
            </a:r>
            <a:r>
              <a:rPr lang="en-US" dirty="0"/>
              <a:t>)</a:t>
            </a:r>
            <a:endParaRPr lang="en-US" dirty="0" smtClean="0"/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Attached in JIRA to issue AIXM-132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Script used in SESAR for AIXM and other XML schema generation, please ignore those functions, just use the AIXM one (see next slides)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New: XSLT script that corrects the order of associations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See next slides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First draft, further testing necessary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[AIXM-132] Migration to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Sparx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EA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38600"/>
            <a:ext cx="8229600" cy="2087563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/>
              <a:t>This new version includes a number of property files that store textual key/value elements for different environment, including the AIXM environment. In particular, the file </a:t>
            </a:r>
            <a:r>
              <a:rPr lang="en-GB" dirty="0" err="1"/>
              <a:t>AIXMProperty</a:t>
            </a:r>
            <a:r>
              <a:rPr lang="en-GB" dirty="0"/>
              <a:t> (in package resources) contains for instance:</a:t>
            </a:r>
          </a:p>
          <a:p>
            <a:pPr marL="41148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i="1" dirty="0" smtClean="0"/>
              <a:t>	aixm_51_stereotype_codelist </a:t>
            </a:r>
            <a:r>
              <a:rPr lang="en-GB" i="1" dirty="0"/>
              <a:t>= </a:t>
            </a:r>
            <a:r>
              <a:rPr lang="en-GB" i="1" dirty="0" err="1"/>
              <a:t>CodeList</a:t>
            </a:r>
            <a:r>
              <a:rPr lang="en-GB" i="1" dirty="0"/>
              <a:t/>
            </a:r>
            <a:br>
              <a:rPr lang="en-GB" i="1" dirty="0"/>
            </a:br>
            <a:r>
              <a:rPr lang="en-GB" i="1" dirty="0" smtClean="0"/>
              <a:t>	aixm_51_stereotype_datatype </a:t>
            </a:r>
            <a:r>
              <a:rPr lang="en-GB" i="1" dirty="0"/>
              <a:t>= </a:t>
            </a:r>
            <a:r>
              <a:rPr lang="en-GB" i="1" dirty="0" err="1"/>
              <a:t>DataType</a:t>
            </a:r>
            <a:r>
              <a:rPr lang="en-GB" i="1" dirty="0"/>
              <a:t/>
            </a:r>
            <a:br>
              <a:rPr lang="en-GB" i="1" dirty="0"/>
            </a:br>
            <a:r>
              <a:rPr lang="en-GB" i="1" dirty="0" smtClean="0"/>
              <a:t>	aixm_51_stereotype_xsd_facet </a:t>
            </a:r>
            <a:r>
              <a:rPr lang="en-GB" i="1" dirty="0"/>
              <a:t>= </a:t>
            </a:r>
            <a:r>
              <a:rPr lang="en-GB" i="1" dirty="0" err="1"/>
              <a:t>XSDfacet</a:t>
            </a:r>
            <a:r>
              <a:rPr lang="en-GB" i="1" dirty="0"/>
              <a:t/>
            </a:r>
            <a:br>
              <a:rPr lang="en-GB" i="1" dirty="0"/>
            </a:br>
            <a:r>
              <a:rPr lang="en-GB" i="1" dirty="0" smtClean="0"/>
              <a:t>	aixm_51_stereotype_feature </a:t>
            </a:r>
            <a:r>
              <a:rPr lang="en-GB" i="1" dirty="0"/>
              <a:t>= </a:t>
            </a:r>
            <a:r>
              <a:rPr lang="en-GB" i="1" dirty="0" smtClean="0"/>
              <a:t>feature</a:t>
            </a:r>
            <a:endParaRPr lang="en-GB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/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2438" y="1676400"/>
            <a:ext cx="8239125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[AIXM-132] Migration to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Sparx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EA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Run the scripts</a:t>
            </a:r>
          </a:p>
          <a:p>
            <a:pPr lvl="1"/>
            <a:r>
              <a:rPr lang="en-US" smtClean="0"/>
              <a:t>Make sure that</a:t>
            </a:r>
          </a:p>
          <a:p>
            <a:pPr lvl="2"/>
            <a:r>
              <a:rPr lang="en-US" smtClean="0"/>
              <a:t>SSJavaCom.dll is in the Windows Path</a:t>
            </a:r>
            <a:endParaRPr lang="en-GB" smtClean="0"/>
          </a:p>
          <a:p>
            <a:pPr lvl="2"/>
            <a:r>
              <a:rPr lang="en-US" smtClean="0"/>
              <a:t>eaapi.jar is in the CLASSPATH</a:t>
            </a:r>
          </a:p>
          <a:p>
            <a:pPr lvl="1"/>
            <a:r>
              <a:rPr lang="en-US" smtClean="0"/>
              <a:t>Launch start.bat</a:t>
            </a:r>
          </a:p>
          <a:p>
            <a:pPr lvl="2"/>
            <a:r>
              <a:rPr lang="en-US" smtClean="0"/>
              <a:t>Should see this window -&gt;</a:t>
            </a:r>
          </a:p>
          <a:p>
            <a:pPr lvl="1"/>
            <a:r>
              <a:rPr lang="en-US" smtClean="0"/>
              <a:t>Select AIXM eap file and </a:t>
            </a:r>
          </a:p>
          <a:p>
            <a:pPr lvl="1"/>
            <a:r>
              <a:rPr lang="en-US" smtClean="0"/>
              <a:t>Load UML Model</a:t>
            </a:r>
          </a:p>
          <a:p>
            <a:pPr lvl="2"/>
            <a:r>
              <a:rPr lang="en-US" smtClean="0"/>
              <a:t>See in Console</a:t>
            </a:r>
          </a:p>
          <a:p>
            <a:pPr lvl="3"/>
            <a:r>
              <a:rPr lang="en-US" smtClean="0"/>
              <a:t>“Loading complete…”</a:t>
            </a:r>
          </a:p>
          <a:p>
            <a:pPr lvl="1"/>
            <a:r>
              <a:rPr lang="en-US" smtClean="0"/>
              <a:t>See Physical Models tab</a:t>
            </a:r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3429000"/>
            <a:ext cx="4533900" cy="322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[AIXM-132] Migration to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Sparx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EA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Generate XSD for data types</a:t>
            </a:r>
            <a:endParaRPr lang="en-GB" smtClean="0"/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312988"/>
            <a:ext cx="6019800" cy="427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2257425"/>
            <a:ext cx="2419350" cy="351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362200" y="5380038"/>
            <a:ext cx="4800600" cy="95408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u="sng" dirty="0"/>
              <a:t>When done</a:t>
            </a:r>
            <a:r>
              <a:rPr lang="en-US" sz="1400" dirty="0"/>
              <a:t>: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Message “Done</a:t>
            </a:r>
            <a:r>
              <a:rPr lang="en-US" sz="1400" dirty="0"/>
              <a:t>...” in Console</a:t>
            </a:r>
            <a:endParaRPr lang="en-US" sz="1400" dirty="0"/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Resulting AIXM_DataTypes.xsd is in ‘output’ folder </a:t>
            </a:r>
            <a:endParaRPr lang="en-US" sz="14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	</a:t>
            </a:r>
            <a:endParaRPr lang="en-GB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1793875"/>
            <a:ext cx="2895600" cy="421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[AIXM-132] Migration to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Sparx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EA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5334000" cy="4373563"/>
          </a:xfrm>
        </p:spPr>
        <p:txBody>
          <a:bodyPr/>
          <a:lstStyle/>
          <a:p>
            <a:r>
              <a:rPr lang="en-US" smtClean="0"/>
              <a:t>Generate XSD for features</a:t>
            </a:r>
          </a:p>
          <a:p>
            <a:pPr lvl="1"/>
            <a:r>
              <a:rPr lang="en-US" smtClean="0"/>
              <a:t>Select “…Generate core XSD for Features”</a:t>
            </a:r>
          </a:p>
          <a:p>
            <a:pPr lvl="1"/>
            <a:r>
              <a:rPr lang="en-US" smtClean="0"/>
              <a:t>See the progress in Console</a:t>
            </a:r>
          </a:p>
          <a:p>
            <a:pPr lvl="1"/>
            <a:r>
              <a:rPr lang="en-US" smtClean="0"/>
              <a:t>When done:</a:t>
            </a:r>
          </a:p>
          <a:p>
            <a:pPr lvl="2"/>
            <a:r>
              <a:rPr lang="en-US" smtClean="0"/>
              <a:t>Message “Done...” in Console</a:t>
            </a:r>
          </a:p>
          <a:p>
            <a:pPr lvl="2"/>
            <a:r>
              <a:rPr lang="en-US" smtClean="0"/>
              <a:t>Resulting AIXM_Features.xsd in ‘output’ folder </a:t>
            </a:r>
          </a:p>
          <a:p>
            <a:endParaRPr lang="en-US" smtClean="0"/>
          </a:p>
          <a:p>
            <a:r>
              <a:rPr lang="en-US" u="sng" smtClean="0"/>
              <a:t>Known issues</a:t>
            </a:r>
          </a:p>
          <a:p>
            <a:pPr lvl="1"/>
            <a:r>
              <a:rPr lang="en-US" smtClean="0"/>
              <a:t>“uom” mandatory instead of optional for some data types</a:t>
            </a:r>
          </a:p>
          <a:p>
            <a:pPr lvl="1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[AIXM-132] Migration to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Sparx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EA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4572000" cy="4373563"/>
          </a:xfrm>
        </p:spPr>
        <p:txBody>
          <a:bodyPr/>
          <a:lstStyle/>
          <a:p>
            <a:r>
              <a:rPr lang="en-US" smtClean="0"/>
              <a:t>Correct XSD for features – order of associations to be similar to previous version (where applicable)</a:t>
            </a:r>
          </a:p>
          <a:p>
            <a:pPr lvl="1"/>
            <a:r>
              <a:rPr lang="en-US" smtClean="0"/>
              <a:t>Use AIXM_Features_Script.xsl</a:t>
            </a:r>
          </a:p>
          <a:p>
            <a:pPr lvl="2"/>
            <a:r>
              <a:rPr lang="en-US" smtClean="0"/>
              <a:t>Here applied with XML Spy</a:t>
            </a:r>
          </a:p>
          <a:p>
            <a:pPr lvl="2"/>
            <a:r>
              <a:rPr lang="en-US" smtClean="0"/>
              <a:t>Attention! Needs AIXM_Features-5.1.xsd in the same folder (the previous version “reference” XSD schema!)</a:t>
            </a:r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1752600"/>
            <a:ext cx="3733800" cy="298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[AIXM-132] Migration to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Sparx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EA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Next step – scripting support for extensions</a:t>
            </a:r>
          </a:p>
          <a:p>
            <a:pPr lvl="1"/>
            <a:r>
              <a:rPr lang="en-US" smtClean="0"/>
              <a:t>EA script</a:t>
            </a:r>
          </a:p>
          <a:p>
            <a:pPr lvl="2"/>
            <a:r>
              <a:rPr lang="en-US" smtClean="0"/>
              <a:t>Any voluntary to test the limits of existing scripts?</a:t>
            </a:r>
          </a:p>
          <a:p>
            <a:pPr lvl="1"/>
            <a:r>
              <a:rPr lang="en-US" smtClean="0"/>
              <a:t>XSLT script</a:t>
            </a:r>
          </a:p>
          <a:p>
            <a:pPr lvl="2"/>
            <a:r>
              <a:rPr lang="en-US" smtClean="0"/>
              <a:t>Any voluntary to test the limits of existing scripts?</a:t>
            </a:r>
          </a:p>
          <a:p>
            <a:pPr lvl="1"/>
            <a:r>
              <a:rPr lang="en-US" smtClean="0"/>
              <a:t>Document migration process and the development of extensions directly in EA</a:t>
            </a:r>
          </a:p>
          <a:p>
            <a:pPr lvl="2"/>
            <a:r>
              <a:rPr lang="en-US" smtClean="0"/>
              <a:t>Proposal – make your proposals using GoogleDocs</a:t>
            </a:r>
          </a:p>
          <a:p>
            <a:pPr lvl="3"/>
            <a:endParaRPr lang="en-US" smtClean="0"/>
          </a:p>
          <a:p>
            <a:pPr lvl="3"/>
            <a:r>
              <a:rPr lang="en-US" smtClean="0"/>
              <a:t>Anyone with the link can view/comment!</a:t>
            </a:r>
          </a:p>
          <a:p>
            <a:pPr lvl="3"/>
            <a:r>
              <a:rPr lang="en-US" smtClean="0"/>
              <a:t>Interested to contribute/edit? -&gt; please request access to the document directly in Google, using your Google ID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AIXm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5.1.1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Proposal – Secretariat (Eurocontrol and FAA) to start drafting formal change proposals by 20 January</a:t>
            </a:r>
          </a:p>
          <a:p>
            <a:pPr lvl="1"/>
            <a:r>
              <a:rPr lang="en-US" smtClean="0"/>
              <a:t>Only for the issues identified at the ad-hoc CCB meeting as candidates for AIXM 5.1.1</a:t>
            </a:r>
          </a:p>
          <a:p>
            <a:pPr lvl="2"/>
            <a:r>
              <a:rPr lang="en-US" smtClean="0"/>
              <a:t>A comment “candidate for 5.1.1 will be added today” to all these issues</a:t>
            </a:r>
          </a:p>
          <a:p>
            <a:pPr lvl="1"/>
            <a:r>
              <a:rPr lang="en-US" smtClean="0"/>
              <a:t>Please review all existing issues and make eventual comments in JIRA</a:t>
            </a: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184</TotalTime>
  <Words>436</Words>
  <Application>Microsoft Office PowerPoint</Application>
  <PresentationFormat>On-screen Show (4:3)</PresentationFormat>
  <Paragraphs>65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7</vt:i4>
      </vt:variant>
      <vt:variant>
        <vt:lpstr>Slide Titles</vt:lpstr>
      </vt:variant>
      <vt:variant>
        <vt:i4>9</vt:i4>
      </vt:variant>
    </vt:vector>
  </HeadingPairs>
  <TitlesOfParts>
    <vt:vector size="20" baseType="lpstr">
      <vt:lpstr>Century Gothic</vt:lpstr>
      <vt:lpstr>Arial</vt:lpstr>
      <vt:lpstr>Book Antiqua</vt:lpstr>
      <vt:lpstr>Calibri</vt:lpstr>
      <vt:lpstr>Apothecary</vt:lpstr>
      <vt:lpstr>Apothecary</vt:lpstr>
      <vt:lpstr>Apothecary</vt:lpstr>
      <vt:lpstr>Apothecary</vt:lpstr>
      <vt:lpstr>Apothecary</vt:lpstr>
      <vt:lpstr>Apothecary</vt:lpstr>
      <vt:lpstr>Apothecary</vt:lpstr>
      <vt:lpstr>AIXM 5.1.1 SCRIPTS AND PLANNNING</vt:lpstr>
      <vt:lpstr>[AIXM-132] MIGRATION TO SPARX EA</vt:lpstr>
      <vt:lpstr>[AIXM-132] MIGRATION TO SPARX EA</vt:lpstr>
      <vt:lpstr>[AIXM-132] MIGRATION TO SPARX EA</vt:lpstr>
      <vt:lpstr>[AIXM-132] MIGRATION TO SPARX EA</vt:lpstr>
      <vt:lpstr>[AIXM-132] MIGRATION TO SPARX EA</vt:lpstr>
      <vt:lpstr>[AIXM-132] MIGRATION TO SPARX EA</vt:lpstr>
      <vt:lpstr>[AIXM-132] MIGRATION TO SPARX EA</vt:lpstr>
      <vt:lpstr>AIXM 5.1.1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AIXM 5.1.1 scripts and plannning</dc:title>
  <dc:creator/>
  <cp:lastModifiedBy>POROSNICU Eduard (HBRUPQ86Q - porosnie)</cp:lastModifiedBy>
  <cp:revision>13</cp:revision>
  <dcterms:created xsi:type="dcterms:W3CDTF">2006-08-16T00:00:00Z</dcterms:created>
  <dcterms:modified xsi:type="dcterms:W3CDTF">2013-12-19T14:18:28Z</dcterms:modified>
</cp:coreProperties>
</file>