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diagrams/data1.xml" ContentType="application/vnd.openxmlformats-officedocument.drawingml.diagramData+xml"/>
  <Override PartName="/ppt/presentation.xml" ContentType="application/vnd.openxmlformats-officedocument.presentationml.presentation.main+xml"/>
  <Override PartName="/ppt/slides/slide5.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xml" ContentType="application/vnd.openxmlformats-officedocument.presentationml.slide+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Masters/slideMaster2.xml" ContentType="application/vnd.openxmlformats-officedocument.presentationml.slideMaster+xml"/>
  <Override PartName="/ppt/slideMasters/slideMaster4.xml" ContentType="application/vnd.openxmlformats-officedocument.presentationml.slideMaster+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Masters/slideMaster3.xml" ContentType="application/vnd.openxmlformats-officedocument.presentationml.slideMaster+xml"/>
  <Override PartName="/ppt/notesSlides/notesSlide3.xml" ContentType="application/vnd.openxmlformats-officedocument.presentationml.notesSlide+xml"/>
  <Override PartName="/ppt/notesSlides/notesSlide2.xml" ContentType="application/vnd.openxmlformats-officedocument.presentationml.notesSlide+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notesSlides/notesSlide1.xml" ContentType="application/vnd.openxmlformats-officedocument.presentationml.notesSlide+xml"/>
  <Override PartName="/ppt/slideLayouts/slideLayout7.xml" ContentType="application/vnd.openxmlformats-officedocument.presentationml.slideLayout+xml"/>
  <Override PartName="/ppt/commentAuthors.xml" ContentType="application/vnd.openxmlformats-officedocument.presentationml.commentAuthors+xml"/>
  <Override PartName="/ppt/diagrams/colors1.xml" ContentType="application/vnd.openxmlformats-officedocument.drawingml.diagramColors+xml"/>
  <Override PartName="/ppt/diagrams/quickStyle1.xml" ContentType="application/vnd.openxmlformats-officedocument.drawingml.diagramStyle+xml"/>
  <Override PartName="/ppt/diagrams/layout1.xml" ContentType="application/vnd.openxmlformats-officedocument.drawingml.diagramLayout+xml"/>
  <Override PartName="/ppt/notesMasters/notesMaster1.xml" ContentType="application/vnd.openxmlformats-officedocument.presentationml.notesMaster+xml"/>
  <Override PartName="/ppt/theme/theme5.xml" ContentType="application/vnd.openxmlformats-officedocument.theme+xml"/>
  <Override PartName="/ppt/theme/theme4.xml" ContentType="application/vnd.openxmlformats-officedocument.theme+xml"/>
  <Override PartName="/ppt/theme/theme3.xml" ContentType="application/vnd.openxmlformats-officedocument.theme+xml"/>
  <Override PartName="/ppt/theme/theme2.xml" ContentType="application/vnd.openxmlformats-officedocument.theme+xml"/>
  <Override PartName="/ppt/diagrams/drawing1.xml" ContentType="application/vnd.ms-office.drawingml.diagramDrawing+xml"/>
  <Override PartName="/ppt/theme/theme1.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 id="2147483667" r:id="rId2"/>
    <p:sldMasterId id="2147483668" r:id="rId3"/>
    <p:sldMasterId id="2147483675" r:id="rId4"/>
  </p:sldMasterIdLst>
  <p:notesMasterIdLst>
    <p:notesMasterId r:id="rId20"/>
  </p:notesMasterIdLst>
  <p:sldIdLst>
    <p:sldId id="256" r:id="rId5"/>
    <p:sldId id="257" r:id="rId6"/>
    <p:sldId id="258" r:id="rId7"/>
    <p:sldId id="261" r:id="rId8"/>
    <p:sldId id="272" r:id="rId9"/>
    <p:sldId id="259" r:id="rId10"/>
    <p:sldId id="268" r:id="rId11"/>
    <p:sldId id="273" r:id="rId12"/>
    <p:sldId id="276" r:id="rId13"/>
    <p:sldId id="277" r:id="rId14"/>
    <p:sldId id="279" r:id="rId15"/>
    <p:sldId id="275" r:id="rId16"/>
    <p:sldId id="274" r:id="rId17"/>
    <p:sldId id="280" r:id="rId18"/>
    <p:sldId id="278"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en Dryer" initials="BD" lastIdx="20"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D9D9D9"/>
    <a:srgbClr val="0070C0"/>
    <a:srgbClr val="FF0000"/>
    <a:srgbClr val="00B050"/>
    <a:srgbClr val="FF9999"/>
    <a:srgbClr val="F2F2F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0199" autoAdjust="0"/>
  </p:normalViewPr>
  <p:slideViewPr>
    <p:cSldViewPr>
      <p:cViewPr>
        <p:scale>
          <a:sx n="100" d="100"/>
          <a:sy n="100" d="100"/>
        </p:scale>
        <p:origin x="-1860" y="-3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customXml" Target="../customXml/item1.xml"/><Relationship Id="rId3" Type="http://schemas.openxmlformats.org/officeDocument/2006/relationships/slideMaster" Target="slideMasters/slideMaster3.xml"/><Relationship Id="rId21" Type="http://schemas.openxmlformats.org/officeDocument/2006/relationships/commentAuthors" Target="commen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notesMaster" Target="notesMasters/notesMaster1.xml"/><Relationship Id="rId29" Type="http://schemas.openxmlformats.org/officeDocument/2006/relationships/customXml" Target="../customXml/item4.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28" Type="http://schemas.openxmlformats.org/officeDocument/2006/relationships/customXml" Target="../customXml/item3.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 Id="rId27" Type="http://schemas.openxmlformats.org/officeDocument/2006/relationships/customXml" Target="../customXml/item2.xml"/></Relationships>
</file>

<file path=ppt/diagrams/_rels/data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image" Target="../media/image3.png"/></Relationships>
</file>

<file path=ppt/diagrams/_rels/drawing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image" Target="../media/image3.png"/></Relationships>
</file>

<file path=ppt/diagrams/colors1.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240AABE-41B7-4DBF-A978-3A1A2DA25B7F}" type="doc">
      <dgm:prSet loTypeId="urn:microsoft.com/office/officeart/2005/8/layout/vList4" loCatId="list" qsTypeId="urn:microsoft.com/office/officeart/2005/8/quickstyle/simple1" qsCatId="simple" csTypeId="urn:microsoft.com/office/officeart/2005/8/colors/accent2_3" csCatId="accent2" phldr="1"/>
      <dgm:spPr/>
      <dgm:t>
        <a:bodyPr/>
        <a:lstStyle/>
        <a:p>
          <a:endParaRPr lang="en-US"/>
        </a:p>
      </dgm:t>
    </dgm:pt>
    <dgm:pt modelId="{284F409D-5D3D-4D2B-A358-6FBD3617CF17}">
      <dgm:prSet phldrT="[Text]" custT="1"/>
      <dgm:spPr/>
      <dgm:t>
        <a:bodyPr/>
        <a:lstStyle/>
        <a:p>
          <a:r>
            <a:rPr lang="en-US" sz="1800" dirty="0" smtClean="0"/>
            <a:t>Level 1</a:t>
          </a:r>
        </a:p>
        <a:p>
          <a:r>
            <a:rPr lang="en-US" sz="1800" dirty="0" smtClean="0"/>
            <a:t>Mapping of the AIRM entities and objects</a:t>
          </a:r>
          <a:endParaRPr lang="en-US" sz="1800" dirty="0"/>
        </a:p>
      </dgm:t>
    </dgm:pt>
    <dgm:pt modelId="{BF5A2EA4-0D46-4487-A864-359576E1D7FA}" type="parTrans" cxnId="{CE19FECB-5727-409A-A6A7-790FEA5A445B}">
      <dgm:prSet/>
      <dgm:spPr/>
      <dgm:t>
        <a:bodyPr/>
        <a:lstStyle/>
        <a:p>
          <a:endParaRPr lang="en-US"/>
        </a:p>
      </dgm:t>
    </dgm:pt>
    <dgm:pt modelId="{331EA2A7-608B-4BFA-847F-15D5B30EA639}" type="sibTrans" cxnId="{CE19FECB-5727-409A-A6A7-790FEA5A445B}">
      <dgm:prSet/>
      <dgm:spPr/>
      <dgm:t>
        <a:bodyPr/>
        <a:lstStyle/>
        <a:p>
          <a:endParaRPr lang="en-US"/>
        </a:p>
      </dgm:t>
    </dgm:pt>
    <dgm:pt modelId="{19D5B392-19DE-482E-83F3-3303C98142A1}">
      <dgm:prSet phldrT="[Text]" custT="1"/>
      <dgm:spPr/>
      <dgm:t>
        <a:bodyPr/>
        <a:lstStyle/>
        <a:p>
          <a:r>
            <a:rPr lang="en-US" sz="1800" dirty="0" smtClean="0"/>
            <a:t>Level 2</a:t>
          </a:r>
        </a:p>
        <a:p>
          <a:r>
            <a:rPr lang="en-US" sz="1800" dirty="0" smtClean="0"/>
            <a:t>Mapping of the AIRM attributes and relationships</a:t>
          </a:r>
          <a:endParaRPr lang="en-US" sz="1800" dirty="0"/>
        </a:p>
      </dgm:t>
    </dgm:pt>
    <dgm:pt modelId="{9A984E15-C005-4C3F-B273-E83BE46824D2}" type="parTrans" cxnId="{9E95A9BC-7957-4C0C-8789-DD6E68E402F5}">
      <dgm:prSet/>
      <dgm:spPr/>
      <dgm:t>
        <a:bodyPr/>
        <a:lstStyle/>
        <a:p>
          <a:endParaRPr lang="en-US"/>
        </a:p>
      </dgm:t>
    </dgm:pt>
    <dgm:pt modelId="{08114ADF-50F2-404E-935C-96ABDE35B6B6}" type="sibTrans" cxnId="{9E95A9BC-7957-4C0C-8789-DD6E68E402F5}">
      <dgm:prSet/>
      <dgm:spPr/>
      <dgm:t>
        <a:bodyPr/>
        <a:lstStyle/>
        <a:p>
          <a:endParaRPr lang="en-US"/>
        </a:p>
      </dgm:t>
    </dgm:pt>
    <dgm:pt modelId="{76D30E44-EFA0-4FAD-A39B-9DDF950FA113}">
      <dgm:prSet phldrT="[Text]" custT="1"/>
      <dgm:spPr/>
      <dgm:t>
        <a:bodyPr/>
        <a:lstStyle/>
        <a:p>
          <a:r>
            <a:rPr lang="en-US" sz="1800" dirty="0" smtClean="0"/>
            <a:t>Level 3</a:t>
          </a:r>
        </a:p>
        <a:p>
          <a:r>
            <a:rPr lang="en-US" sz="1800" dirty="0" smtClean="0"/>
            <a:t>Mapping of the AIRM code lists and data types</a:t>
          </a:r>
          <a:endParaRPr lang="en-US" sz="1800" dirty="0"/>
        </a:p>
      </dgm:t>
    </dgm:pt>
    <dgm:pt modelId="{E2475E51-E661-4D5C-A128-2FEDAEFD32BE}" type="parTrans" cxnId="{CB7E2D98-AA6D-4797-8999-5BB5823577C6}">
      <dgm:prSet/>
      <dgm:spPr/>
      <dgm:t>
        <a:bodyPr/>
        <a:lstStyle/>
        <a:p>
          <a:endParaRPr lang="en-US"/>
        </a:p>
      </dgm:t>
    </dgm:pt>
    <dgm:pt modelId="{3A04B6C1-50EA-45E3-803B-E49FED5844FF}" type="sibTrans" cxnId="{CB7E2D98-AA6D-4797-8999-5BB5823577C6}">
      <dgm:prSet/>
      <dgm:spPr/>
      <dgm:t>
        <a:bodyPr/>
        <a:lstStyle/>
        <a:p>
          <a:endParaRPr lang="en-US"/>
        </a:p>
      </dgm:t>
    </dgm:pt>
    <dgm:pt modelId="{F76041DB-E2E2-4F7F-A9C0-2BF14EA1A815}" type="pres">
      <dgm:prSet presAssocID="{1240AABE-41B7-4DBF-A978-3A1A2DA25B7F}" presName="linear" presStyleCnt="0">
        <dgm:presLayoutVars>
          <dgm:dir/>
          <dgm:resizeHandles val="exact"/>
        </dgm:presLayoutVars>
      </dgm:prSet>
      <dgm:spPr/>
      <dgm:t>
        <a:bodyPr/>
        <a:lstStyle/>
        <a:p>
          <a:endParaRPr lang="en-US"/>
        </a:p>
      </dgm:t>
    </dgm:pt>
    <dgm:pt modelId="{05AA455A-C823-4D4C-A769-E330EB9B833C}" type="pres">
      <dgm:prSet presAssocID="{284F409D-5D3D-4D2B-A358-6FBD3617CF17}" presName="comp" presStyleCnt="0"/>
      <dgm:spPr/>
    </dgm:pt>
    <dgm:pt modelId="{9B085FAB-82B9-43C2-B422-359E61BCF962}" type="pres">
      <dgm:prSet presAssocID="{284F409D-5D3D-4D2B-A358-6FBD3617CF17}" presName="box" presStyleLbl="node1" presStyleIdx="0" presStyleCnt="3"/>
      <dgm:spPr/>
      <dgm:t>
        <a:bodyPr/>
        <a:lstStyle/>
        <a:p>
          <a:endParaRPr lang="en-US"/>
        </a:p>
      </dgm:t>
    </dgm:pt>
    <dgm:pt modelId="{CFA118AB-F46F-46D1-8EA7-5202E0E25A28}" type="pres">
      <dgm:prSet presAssocID="{284F409D-5D3D-4D2B-A358-6FBD3617CF17}" presName="img" presStyleLbl="fgImgPlace1" presStyleIdx="0" presStyleCnt="3"/>
      <dgm:spPr>
        <a:blipFill rotWithShape="1">
          <a:blip xmlns:r="http://schemas.openxmlformats.org/officeDocument/2006/relationships" r:embed="rId1"/>
          <a:stretch>
            <a:fillRect/>
          </a:stretch>
        </a:blipFill>
      </dgm:spPr>
      <dgm:t>
        <a:bodyPr/>
        <a:lstStyle/>
        <a:p>
          <a:endParaRPr lang="en-US"/>
        </a:p>
      </dgm:t>
    </dgm:pt>
    <dgm:pt modelId="{5DF7FBCA-F0EE-42E3-BA87-F8254559B0D5}" type="pres">
      <dgm:prSet presAssocID="{284F409D-5D3D-4D2B-A358-6FBD3617CF17}" presName="text" presStyleLbl="node1" presStyleIdx="0" presStyleCnt="3">
        <dgm:presLayoutVars>
          <dgm:bulletEnabled val="1"/>
        </dgm:presLayoutVars>
      </dgm:prSet>
      <dgm:spPr/>
      <dgm:t>
        <a:bodyPr/>
        <a:lstStyle/>
        <a:p>
          <a:endParaRPr lang="en-US"/>
        </a:p>
      </dgm:t>
    </dgm:pt>
    <dgm:pt modelId="{90CD950E-4F86-428A-98D0-8A283FC68C6F}" type="pres">
      <dgm:prSet presAssocID="{331EA2A7-608B-4BFA-847F-15D5B30EA639}" presName="spacer" presStyleCnt="0"/>
      <dgm:spPr/>
    </dgm:pt>
    <dgm:pt modelId="{E068E531-064A-4FBC-B7EA-90CCC862CC4B}" type="pres">
      <dgm:prSet presAssocID="{19D5B392-19DE-482E-83F3-3303C98142A1}" presName="comp" presStyleCnt="0"/>
      <dgm:spPr/>
    </dgm:pt>
    <dgm:pt modelId="{96E63F14-8759-4120-B7F0-D415D99BF67C}" type="pres">
      <dgm:prSet presAssocID="{19D5B392-19DE-482E-83F3-3303C98142A1}" presName="box" presStyleLbl="node1" presStyleIdx="1" presStyleCnt="3"/>
      <dgm:spPr/>
      <dgm:t>
        <a:bodyPr/>
        <a:lstStyle/>
        <a:p>
          <a:endParaRPr lang="en-US"/>
        </a:p>
      </dgm:t>
    </dgm:pt>
    <dgm:pt modelId="{ED68B1AD-A668-4F02-80F8-A941B689A39C}" type="pres">
      <dgm:prSet presAssocID="{19D5B392-19DE-482E-83F3-3303C98142A1}" presName="img" presStyleLbl="fgImgPlace1" presStyleIdx="1" presStyleCnt="3"/>
      <dgm:spPr>
        <a:blipFill rotWithShape="1">
          <a:blip xmlns:r="http://schemas.openxmlformats.org/officeDocument/2006/relationships" r:embed="rId2"/>
          <a:stretch>
            <a:fillRect/>
          </a:stretch>
        </a:blipFill>
      </dgm:spPr>
      <dgm:t>
        <a:bodyPr/>
        <a:lstStyle/>
        <a:p>
          <a:endParaRPr lang="en-US"/>
        </a:p>
      </dgm:t>
    </dgm:pt>
    <dgm:pt modelId="{20E0CF24-E9A0-4FBB-9B2C-6614301CB9F0}" type="pres">
      <dgm:prSet presAssocID="{19D5B392-19DE-482E-83F3-3303C98142A1}" presName="text" presStyleLbl="node1" presStyleIdx="1" presStyleCnt="3">
        <dgm:presLayoutVars>
          <dgm:bulletEnabled val="1"/>
        </dgm:presLayoutVars>
      </dgm:prSet>
      <dgm:spPr/>
      <dgm:t>
        <a:bodyPr/>
        <a:lstStyle/>
        <a:p>
          <a:endParaRPr lang="en-US"/>
        </a:p>
      </dgm:t>
    </dgm:pt>
    <dgm:pt modelId="{95FCE14A-F201-4CD3-B80F-58FC3113E270}" type="pres">
      <dgm:prSet presAssocID="{08114ADF-50F2-404E-935C-96ABDE35B6B6}" presName="spacer" presStyleCnt="0"/>
      <dgm:spPr/>
    </dgm:pt>
    <dgm:pt modelId="{405252E2-8909-42CD-9A9C-C53725997811}" type="pres">
      <dgm:prSet presAssocID="{76D30E44-EFA0-4FAD-A39B-9DDF950FA113}" presName="comp" presStyleCnt="0"/>
      <dgm:spPr/>
    </dgm:pt>
    <dgm:pt modelId="{D8F4A876-523B-4F30-B6A2-217D7ACB64CD}" type="pres">
      <dgm:prSet presAssocID="{76D30E44-EFA0-4FAD-A39B-9DDF950FA113}" presName="box" presStyleLbl="node1" presStyleIdx="2" presStyleCnt="3"/>
      <dgm:spPr/>
      <dgm:t>
        <a:bodyPr/>
        <a:lstStyle/>
        <a:p>
          <a:endParaRPr lang="en-US"/>
        </a:p>
      </dgm:t>
    </dgm:pt>
    <dgm:pt modelId="{65F61046-30C8-4BE0-9C1D-662696001C6B}" type="pres">
      <dgm:prSet presAssocID="{76D30E44-EFA0-4FAD-A39B-9DDF950FA113}" presName="img" presStyleLbl="fgImgPlace1" presStyleIdx="2" presStyleCnt="3"/>
      <dgm:spPr>
        <a:blipFill rotWithShape="1">
          <a:blip xmlns:r="http://schemas.openxmlformats.org/officeDocument/2006/relationships" r:embed="rId3"/>
          <a:stretch>
            <a:fillRect/>
          </a:stretch>
        </a:blipFill>
      </dgm:spPr>
      <dgm:t>
        <a:bodyPr/>
        <a:lstStyle/>
        <a:p>
          <a:endParaRPr lang="en-US"/>
        </a:p>
      </dgm:t>
    </dgm:pt>
    <dgm:pt modelId="{AAE8A9B2-873F-47F5-8022-5175FE0EC7AF}" type="pres">
      <dgm:prSet presAssocID="{76D30E44-EFA0-4FAD-A39B-9DDF950FA113}" presName="text" presStyleLbl="node1" presStyleIdx="2" presStyleCnt="3">
        <dgm:presLayoutVars>
          <dgm:bulletEnabled val="1"/>
        </dgm:presLayoutVars>
      </dgm:prSet>
      <dgm:spPr/>
      <dgm:t>
        <a:bodyPr/>
        <a:lstStyle/>
        <a:p>
          <a:endParaRPr lang="en-US"/>
        </a:p>
      </dgm:t>
    </dgm:pt>
  </dgm:ptLst>
  <dgm:cxnLst>
    <dgm:cxn modelId="{A72F7F9F-D23A-4CA1-AC22-92B9F1C3E0E5}" type="presOf" srcId="{1240AABE-41B7-4DBF-A978-3A1A2DA25B7F}" destId="{F76041DB-E2E2-4F7F-A9C0-2BF14EA1A815}" srcOrd="0" destOrd="0" presId="urn:microsoft.com/office/officeart/2005/8/layout/vList4"/>
    <dgm:cxn modelId="{BA86A026-AE5E-4C10-BC59-03C0C6FB6AE0}" type="presOf" srcId="{19D5B392-19DE-482E-83F3-3303C98142A1}" destId="{96E63F14-8759-4120-B7F0-D415D99BF67C}" srcOrd="0" destOrd="0" presId="urn:microsoft.com/office/officeart/2005/8/layout/vList4"/>
    <dgm:cxn modelId="{CB7E2D98-AA6D-4797-8999-5BB5823577C6}" srcId="{1240AABE-41B7-4DBF-A978-3A1A2DA25B7F}" destId="{76D30E44-EFA0-4FAD-A39B-9DDF950FA113}" srcOrd="2" destOrd="0" parTransId="{E2475E51-E661-4D5C-A128-2FEDAEFD32BE}" sibTransId="{3A04B6C1-50EA-45E3-803B-E49FED5844FF}"/>
    <dgm:cxn modelId="{7A2BC68E-4E96-4F64-B42B-075A21C35AE3}" type="presOf" srcId="{19D5B392-19DE-482E-83F3-3303C98142A1}" destId="{20E0CF24-E9A0-4FBB-9B2C-6614301CB9F0}" srcOrd="1" destOrd="0" presId="urn:microsoft.com/office/officeart/2005/8/layout/vList4"/>
    <dgm:cxn modelId="{6248EC07-A6F7-401B-8F56-02F19572B22B}" type="presOf" srcId="{76D30E44-EFA0-4FAD-A39B-9DDF950FA113}" destId="{AAE8A9B2-873F-47F5-8022-5175FE0EC7AF}" srcOrd="1" destOrd="0" presId="urn:microsoft.com/office/officeart/2005/8/layout/vList4"/>
    <dgm:cxn modelId="{10BC8CC8-06CC-4388-9BEB-5086076D8E40}" type="presOf" srcId="{284F409D-5D3D-4D2B-A358-6FBD3617CF17}" destId="{9B085FAB-82B9-43C2-B422-359E61BCF962}" srcOrd="0" destOrd="0" presId="urn:microsoft.com/office/officeart/2005/8/layout/vList4"/>
    <dgm:cxn modelId="{05731A32-9B5D-4FF6-9168-5425ADF9423F}" type="presOf" srcId="{76D30E44-EFA0-4FAD-A39B-9DDF950FA113}" destId="{D8F4A876-523B-4F30-B6A2-217D7ACB64CD}" srcOrd="0" destOrd="0" presId="urn:microsoft.com/office/officeart/2005/8/layout/vList4"/>
    <dgm:cxn modelId="{A523853F-58BB-4FBC-B0F3-F5078E2E1A08}" type="presOf" srcId="{284F409D-5D3D-4D2B-A358-6FBD3617CF17}" destId="{5DF7FBCA-F0EE-42E3-BA87-F8254559B0D5}" srcOrd="1" destOrd="0" presId="urn:microsoft.com/office/officeart/2005/8/layout/vList4"/>
    <dgm:cxn modelId="{CE19FECB-5727-409A-A6A7-790FEA5A445B}" srcId="{1240AABE-41B7-4DBF-A978-3A1A2DA25B7F}" destId="{284F409D-5D3D-4D2B-A358-6FBD3617CF17}" srcOrd="0" destOrd="0" parTransId="{BF5A2EA4-0D46-4487-A864-359576E1D7FA}" sibTransId="{331EA2A7-608B-4BFA-847F-15D5B30EA639}"/>
    <dgm:cxn modelId="{9E95A9BC-7957-4C0C-8789-DD6E68E402F5}" srcId="{1240AABE-41B7-4DBF-A978-3A1A2DA25B7F}" destId="{19D5B392-19DE-482E-83F3-3303C98142A1}" srcOrd="1" destOrd="0" parTransId="{9A984E15-C005-4C3F-B273-E83BE46824D2}" sibTransId="{08114ADF-50F2-404E-935C-96ABDE35B6B6}"/>
    <dgm:cxn modelId="{A6660827-B14E-45D2-A8E1-D349FD5B2278}" type="presParOf" srcId="{F76041DB-E2E2-4F7F-A9C0-2BF14EA1A815}" destId="{05AA455A-C823-4D4C-A769-E330EB9B833C}" srcOrd="0" destOrd="0" presId="urn:microsoft.com/office/officeart/2005/8/layout/vList4"/>
    <dgm:cxn modelId="{5F52C476-5327-4E39-9762-8253A16D7D40}" type="presParOf" srcId="{05AA455A-C823-4D4C-A769-E330EB9B833C}" destId="{9B085FAB-82B9-43C2-B422-359E61BCF962}" srcOrd="0" destOrd="0" presId="urn:microsoft.com/office/officeart/2005/8/layout/vList4"/>
    <dgm:cxn modelId="{B55C6F42-04A0-475D-8A9E-1A5FF63B11C4}" type="presParOf" srcId="{05AA455A-C823-4D4C-A769-E330EB9B833C}" destId="{CFA118AB-F46F-46D1-8EA7-5202E0E25A28}" srcOrd="1" destOrd="0" presId="urn:microsoft.com/office/officeart/2005/8/layout/vList4"/>
    <dgm:cxn modelId="{04B70663-04BE-4628-8EC5-468C29530C83}" type="presParOf" srcId="{05AA455A-C823-4D4C-A769-E330EB9B833C}" destId="{5DF7FBCA-F0EE-42E3-BA87-F8254559B0D5}" srcOrd="2" destOrd="0" presId="urn:microsoft.com/office/officeart/2005/8/layout/vList4"/>
    <dgm:cxn modelId="{41B81AC8-18F0-44B8-AAA8-92288CBD98BB}" type="presParOf" srcId="{F76041DB-E2E2-4F7F-A9C0-2BF14EA1A815}" destId="{90CD950E-4F86-428A-98D0-8A283FC68C6F}" srcOrd="1" destOrd="0" presId="urn:microsoft.com/office/officeart/2005/8/layout/vList4"/>
    <dgm:cxn modelId="{C3B88301-4CFC-4BD0-B215-10F5776B7C1F}" type="presParOf" srcId="{F76041DB-E2E2-4F7F-A9C0-2BF14EA1A815}" destId="{E068E531-064A-4FBC-B7EA-90CCC862CC4B}" srcOrd="2" destOrd="0" presId="urn:microsoft.com/office/officeart/2005/8/layout/vList4"/>
    <dgm:cxn modelId="{65A0F011-4C3C-431A-B7F8-45DA811D3DE4}" type="presParOf" srcId="{E068E531-064A-4FBC-B7EA-90CCC862CC4B}" destId="{96E63F14-8759-4120-B7F0-D415D99BF67C}" srcOrd="0" destOrd="0" presId="urn:microsoft.com/office/officeart/2005/8/layout/vList4"/>
    <dgm:cxn modelId="{0F1BE548-CD28-4077-ACCD-4B69C1B7B0A8}" type="presParOf" srcId="{E068E531-064A-4FBC-B7EA-90CCC862CC4B}" destId="{ED68B1AD-A668-4F02-80F8-A941B689A39C}" srcOrd="1" destOrd="0" presId="urn:microsoft.com/office/officeart/2005/8/layout/vList4"/>
    <dgm:cxn modelId="{970BE533-88D8-4A73-9B98-447A5579D01B}" type="presParOf" srcId="{E068E531-064A-4FBC-B7EA-90CCC862CC4B}" destId="{20E0CF24-E9A0-4FBB-9B2C-6614301CB9F0}" srcOrd="2" destOrd="0" presId="urn:microsoft.com/office/officeart/2005/8/layout/vList4"/>
    <dgm:cxn modelId="{C7288575-D127-463D-9CE1-2C5982714AC7}" type="presParOf" srcId="{F76041DB-E2E2-4F7F-A9C0-2BF14EA1A815}" destId="{95FCE14A-F201-4CD3-B80F-58FC3113E270}" srcOrd="3" destOrd="0" presId="urn:microsoft.com/office/officeart/2005/8/layout/vList4"/>
    <dgm:cxn modelId="{9E522D28-450C-460E-A099-0041C1769E57}" type="presParOf" srcId="{F76041DB-E2E2-4F7F-A9C0-2BF14EA1A815}" destId="{405252E2-8909-42CD-9A9C-C53725997811}" srcOrd="4" destOrd="0" presId="urn:microsoft.com/office/officeart/2005/8/layout/vList4"/>
    <dgm:cxn modelId="{C7397A7B-E893-4A6D-8481-E5697E84B478}" type="presParOf" srcId="{405252E2-8909-42CD-9A9C-C53725997811}" destId="{D8F4A876-523B-4F30-B6A2-217D7ACB64CD}" srcOrd="0" destOrd="0" presId="urn:microsoft.com/office/officeart/2005/8/layout/vList4"/>
    <dgm:cxn modelId="{82EAD278-61DE-462B-B10D-5E4626FBBCA9}" type="presParOf" srcId="{405252E2-8909-42CD-9A9C-C53725997811}" destId="{65F61046-30C8-4BE0-9C1D-662696001C6B}" srcOrd="1" destOrd="0" presId="urn:microsoft.com/office/officeart/2005/8/layout/vList4"/>
    <dgm:cxn modelId="{26DEDA50-8519-4EE9-9640-841919BF9543}" type="presParOf" srcId="{405252E2-8909-42CD-9A9C-C53725997811}" destId="{AAE8A9B2-873F-47F5-8022-5175FE0EC7AF}" srcOrd="2" destOrd="0" presId="urn:microsoft.com/office/officeart/2005/8/layout/vList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B085FAB-82B9-43C2-B422-359E61BCF962}">
      <dsp:nvSpPr>
        <dsp:cNvPr id="0" name=""/>
        <dsp:cNvSpPr/>
      </dsp:nvSpPr>
      <dsp:spPr>
        <a:xfrm>
          <a:off x="0" y="0"/>
          <a:ext cx="6934200" cy="1119187"/>
        </a:xfrm>
        <a:prstGeom prst="roundRect">
          <a:avLst>
            <a:gd name="adj" fmla="val 10000"/>
          </a:avLst>
        </a:prstGeom>
        <a:solidFill>
          <a:schemeClr val="accent2">
            <a:shade val="8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n-US" sz="1800" kern="1200" dirty="0" smtClean="0"/>
            <a:t>Level 1</a:t>
          </a:r>
        </a:p>
        <a:p>
          <a:pPr lvl="0" algn="l" defTabSz="800100">
            <a:lnSpc>
              <a:spcPct val="90000"/>
            </a:lnSpc>
            <a:spcBef>
              <a:spcPct val="0"/>
            </a:spcBef>
            <a:spcAft>
              <a:spcPct val="35000"/>
            </a:spcAft>
          </a:pPr>
          <a:r>
            <a:rPr lang="en-US" sz="1800" kern="1200" dirty="0" smtClean="0"/>
            <a:t>Mapping of the AIRM entities and objects</a:t>
          </a:r>
          <a:endParaRPr lang="en-US" sz="1800" kern="1200" dirty="0"/>
        </a:p>
      </dsp:txBody>
      <dsp:txXfrm>
        <a:off x="1498758" y="0"/>
        <a:ext cx="5435441" cy="1119187"/>
      </dsp:txXfrm>
    </dsp:sp>
    <dsp:sp modelId="{CFA118AB-F46F-46D1-8EA7-5202E0E25A28}">
      <dsp:nvSpPr>
        <dsp:cNvPr id="0" name=""/>
        <dsp:cNvSpPr/>
      </dsp:nvSpPr>
      <dsp:spPr>
        <a:xfrm>
          <a:off x="111918" y="111918"/>
          <a:ext cx="1386840" cy="895349"/>
        </a:xfrm>
        <a:prstGeom prst="roundRect">
          <a:avLst>
            <a:gd name="adj" fmla="val 10000"/>
          </a:avLst>
        </a:prstGeom>
        <a:blipFill rotWithShape="1">
          <a:blip xmlns:r="http://schemas.openxmlformats.org/officeDocument/2006/relationships" r:embed="rId1"/>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6E63F14-8759-4120-B7F0-D415D99BF67C}">
      <dsp:nvSpPr>
        <dsp:cNvPr id="0" name=""/>
        <dsp:cNvSpPr/>
      </dsp:nvSpPr>
      <dsp:spPr>
        <a:xfrm>
          <a:off x="0" y="1231106"/>
          <a:ext cx="6934200" cy="1119187"/>
        </a:xfrm>
        <a:prstGeom prst="roundRect">
          <a:avLst>
            <a:gd name="adj" fmla="val 10000"/>
          </a:avLst>
        </a:prstGeom>
        <a:solidFill>
          <a:schemeClr val="accent2">
            <a:shade val="80000"/>
            <a:hueOff val="0"/>
            <a:satOff val="-14010"/>
            <a:lumOff val="1587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n-US" sz="1800" kern="1200" dirty="0" smtClean="0"/>
            <a:t>Level 2</a:t>
          </a:r>
        </a:p>
        <a:p>
          <a:pPr lvl="0" algn="l" defTabSz="800100">
            <a:lnSpc>
              <a:spcPct val="90000"/>
            </a:lnSpc>
            <a:spcBef>
              <a:spcPct val="0"/>
            </a:spcBef>
            <a:spcAft>
              <a:spcPct val="35000"/>
            </a:spcAft>
          </a:pPr>
          <a:r>
            <a:rPr lang="en-US" sz="1800" kern="1200" dirty="0" smtClean="0"/>
            <a:t>Mapping of the AIRM attributes and relationships</a:t>
          </a:r>
          <a:endParaRPr lang="en-US" sz="1800" kern="1200" dirty="0"/>
        </a:p>
      </dsp:txBody>
      <dsp:txXfrm>
        <a:off x="1498758" y="1231106"/>
        <a:ext cx="5435441" cy="1119187"/>
      </dsp:txXfrm>
    </dsp:sp>
    <dsp:sp modelId="{ED68B1AD-A668-4F02-80F8-A941B689A39C}">
      <dsp:nvSpPr>
        <dsp:cNvPr id="0" name=""/>
        <dsp:cNvSpPr/>
      </dsp:nvSpPr>
      <dsp:spPr>
        <a:xfrm>
          <a:off x="111918" y="1343024"/>
          <a:ext cx="1386840" cy="895349"/>
        </a:xfrm>
        <a:prstGeom prst="roundRect">
          <a:avLst>
            <a:gd name="adj" fmla="val 10000"/>
          </a:avLst>
        </a:prstGeom>
        <a:blipFill rotWithShape="1">
          <a:blip xmlns:r="http://schemas.openxmlformats.org/officeDocument/2006/relationships" r:embed="rId2"/>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8F4A876-523B-4F30-B6A2-217D7ACB64CD}">
      <dsp:nvSpPr>
        <dsp:cNvPr id="0" name=""/>
        <dsp:cNvSpPr/>
      </dsp:nvSpPr>
      <dsp:spPr>
        <a:xfrm>
          <a:off x="0" y="2462212"/>
          <a:ext cx="6934200" cy="1119187"/>
        </a:xfrm>
        <a:prstGeom prst="roundRect">
          <a:avLst>
            <a:gd name="adj" fmla="val 10000"/>
          </a:avLst>
        </a:prstGeom>
        <a:solidFill>
          <a:schemeClr val="accent2">
            <a:shade val="80000"/>
            <a:hueOff val="0"/>
            <a:satOff val="-28019"/>
            <a:lumOff val="3175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n-US" sz="1800" kern="1200" dirty="0" smtClean="0"/>
            <a:t>Level 3</a:t>
          </a:r>
        </a:p>
        <a:p>
          <a:pPr lvl="0" algn="l" defTabSz="800100">
            <a:lnSpc>
              <a:spcPct val="90000"/>
            </a:lnSpc>
            <a:spcBef>
              <a:spcPct val="0"/>
            </a:spcBef>
            <a:spcAft>
              <a:spcPct val="35000"/>
            </a:spcAft>
          </a:pPr>
          <a:r>
            <a:rPr lang="en-US" sz="1800" kern="1200" dirty="0" smtClean="0"/>
            <a:t>Mapping of the AIRM code lists and data types</a:t>
          </a:r>
          <a:endParaRPr lang="en-US" sz="1800" kern="1200" dirty="0"/>
        </a:p>
      </dsp:txBody>
      <dsp:txXfrm>
        <a:off x="1498758" y="2462212"/>
        <a:ext cx="5435441" cy="1119187"/>
      </dsp:txXfrm>
    </dsp:sp>
    <dsp:sp modelId="{65F61046-30C8-4BE0-9C1D-662696001C6B}">
      <dsp:nvSpPr>
        <dsp:cNvPr id="0" name=""/>
        <dsp:cNvSpPr/>
      </dsp:nvSpPr>
      <dsp:spPr>
        <a:xfrm>
          <a:off x="111918" y="2574131"/>
          <a:ext cx="1386840" cy="895349"/>
        </a:xfrm>
        <a:prstGeom prst="roundRect">
          <a:avLst>
            <a:gd name="adj" fmla="val 10000"/>
          </a:avLst>
        </a:prstGeom>
        <a:blipFill rotWithShape="1">
          <a:blip xmlns:r="http://schemas.openxmlformats.org/officeDocument/2006/relationships" r:embed="rId3"/>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24F1BAE-A210-4B0F-A5A8-E623A461945D}" type="datetimeFigureOut">
              <a:rPr lang="en-US" smtClean="0"/>
              <a:t>5/16/2018</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0D4B015-D45C-4270-96B6-36412186A271}" type="slidenum">
              <a:rPr lang="en-US" smtClean="0"/>
              <a:t>‹#›</a:t>
            </a:fld>
            <a:endParaRPr lang="en-US" dirty="0"/>
          </a:p>
        </p:txBody>
      </p:sp>
    </p:spTree>
    <p:extLst>
      <p:ext uri="{BB962C8B-B14F-4D97-AF65-F5344CB8AC3E}">
        <p14:creationId xmlns:p14="http://schemas.microsoft.com/office/powerpoint/2010/main" val="10681026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0D4B015-D45C-4270-96B6-36412186A271}" type="slidenum">
              <a:rPr lang="en-US" smtClean="0"/>
              <a:t>5</a:t>
            </a:fld>
            <a:endParaRPr lang="en-US" dirty="0"/>
          </a:p>
        </p:txBody>
      </p:sp>
    </p:spTree>
    <p:extLst>
      <p:ext uri="{BB962C8B-B14F-4D97-AF65-F5344CB8AC3E}">
        <p14:creationId xmlns:p14="http://schemas.microsoft.com/office/powerpoint/2010/main" val="31331030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*Since</a:t>
            </a:r>
            <a:r>
              <a:rPr lang="en-US" baseline="0" dirty="0" smtClean="0"/>
              <a:t> the analysis mapped the AIRM elements to XM elements, not all XM elements were considered. However based on this matching, instances where the matched XM concept is broader than the matched AIRM element were captured.</a:t>
            </a:r>
            <a:endParaRPr lang="en-US" b="0" dirty="0" smtClean="0"/>
          </a:p>
          <a:p>
            <a:endParaRPr lang="en-US" dirty="0"/>
          </a:p>
        </p:txBody>
      </p:sp>
      <p:sp>
        <p:nvSpPr>
          <p:cNvPr id="4" name="Slide Number Placeholder 3"/>
          <p:cNvSpPr>
            <a:spLocks noGrp="1"/>
          </p:cNvSpPr>
          <p:nvPr>
            <p:ph type="sldNum" sz="quarter" idx="10"/>
          </p:nvPr>
        </p:nvSpPr>
        <p:spPr/>
        <p:txBody>
          <a:bodyPr/>
          <a:lstStyle/>
          <a:p>
            <a:fld id="{60D4B015-D45C-4270-96B6-36412186A271}" type="slidenum">
              <a:rPr lang="en-US" smtClean="0"/>
              <a:t>6</a:t>
            </a:fld>
            <a:endParaRPr lang="en-US" dirty="0"/>
          </a:p>
        </p:txBody>
      </p:sp>
    </p:spTree>
    <p:extLst>
      <p:ext uri="{BB962C8B-B14F-4D97-AF65-F5344CB8AC3E}">
        <p14:creationId xmlns:p14="http://schemas.microsoft.com/office/powerpoint/2010/main" val="25547979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0D4B015-D45C-4270-96B6-36412186A271}" type="slidenum">
              <a:rPr lang="en-US" smtClean="0"/>
              <a:t>8</a:t>
            </a:fld>
            <a:endParaRPr lang="en-US" dirty="0"/>
          </a:p>
        </p:txBody>
      </p:sp>
    </p:spTree>
    <p:extLst>
      <p:ext uri="{BB962C8B-B14F-4D97-AF65-F5344CB8AC3E}">
        <p14:creationId xmlns:p14="http://schemas.microsoft.com/office/powerpoint/2010/main" val="163256163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3" name="Picture 2" descr="PPT template photo_1.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330616" y="0"/>
            <a:ext cx="4813384" cy="6858000"/>
          </a:xfrm>
          <a:prstGeom prst="rect">
            <a:avLst/>
          </a:prstGeom>
        </p:spPr>
      </p:pic>
      <p:sp>
        <p:nvSpPr>
          <p:cNvPr id="63490" name="Rectangle 1026"/>
          <p:cNvSpPr>
            <a:spLocks noGrp="1" noChangeArrowheads="1"/>
          </p:cNvSpPr>
          <p:nvPr>
            <p:ph type="ctrTitle"/>
          </p:nvPr>
        </p:nvSpPr>
        <p:spPr>
          <a:xfrm>
            <a:off x="227476" y="354380"/>
            <a:ext cx="4134369" cy="1395412"/>
          </a:xfrm>
        </p:spPr>
        <p:txBody>
          <a:bodyPr anchor="t"/>
          <a:lstStyle>
            <a:lvl1pPr>
              <a:defRPr/>
            </a:lvl1pPr>
          </a:lstStyle>
          <a:p>
            <a:pPr lvl="0"/>
            <a:r>
              <a:rPr lang="en-US" noProof="0" smtClean="0"/>
              <a:t>Click to edit Master title style</a:t>
            </a:r>
            <a:endParaRPr lang="en-US" noProof="0" dirty="0" smtClean="0"/>
          </a:p>
        </p:txBody>
      </p:sp>
      <p:sp>
        <p:nvSpPr>
          <p:cNvPr id="63491" name="Rectangle 1027"/>
          <p:cNvSpPr>
            <a:spLocks noGrp="1" noChangeArrowheads="1"/>
          </p:cNvSpPr>
          <p:nvPr>
            <p:ph type="subTitle" idx="1"/>
          </p:nvPr>
        </p:nvSpPr>
        <p:spPr>
          <a:xfrm>
            <a:off x="230651" y="1795830"/>
            <a:ext cx="4108027" cy="1067092"/>
          </a:xfrm>
        </p:spPr>
        <p:txBody>
          <a:bodyPr/>
          <a:lstStyle>
            <a:lvl1pPr marL="0" indent="0">
              <a:buFontTx/>
              <a:buNone/>
              <a:defRPr sz="3200">
                <a:solidFill>
                  <a:schemeClr val="bg2"/>
                </a:solidFill>
              </a:defRPr>
            </a:lvl1pPr>
          </a:lstStyle>
          <a:p>
            <a:pPr lvl="0"/>
            <a:r>
              <a:rPr lang="en-US" noProof="0" smtClean="0"/>
              <a:t>Click to edit Master subtitle style</a:t>
            </a:r>
            <a:endParaRPr lang="en-US" noProof="0" dirty="0" smtClean="0"/>
          </a:p>
        </p:txBody>
      </p:sp>
      <p:sp>
        <p:nvSpPr>
          <p:cNvPr id="63515" name="Text Box 1051"/>
          <p:cNvSpPr txBox="1">
            <a:spLocks noChangeArrowheads="1"/>
          </p:cNvSpPr>
          <p:nvPr/>
        </p:nvSpPr>
        <p:spPr bwMode="auto">
          <a:xfrm>
            <a:off x="270886" y="3393862"/>
            <a:ext cx="4059730" cy="1069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buFontTx/>
              <a:buNone/>
            </a:pPr>
            <a:r>
              <a:rPr lang="en-US" sz="1600" dirty="0">
                <a:solidFill>
                  <a:srgbClr val="1D2F68"/>
                </a:solidFill>
              </a:rPr>
              <a:t>Presented to:</a:t>
            </a:r>
          </a:p>
          <a:p>
            <a:pPr>
              <a:buFontTx/>
              <a:buNone/>
            </a:pPr>
            <a:r>
              <a:rPr lang="en-US" sz="1600" dirty="0">
                <a:solidFill>
                  <a:srgbClr val="1D2F68"/>
                </a:solidFill>
              </a:rPr>
              <a:t>By:</a:t>
            </a:r>
          </a:p>
          <a:p>
            <a:pPr>
              <a:buFontTx/>
              <a:buNone/>
            </a:pPr>
            <a:r>
              <a:rPr lang="en-US" sz="1600" dirty="0">
                <a:solidFill>
                  <a:srgbClr val="1D2F68"/>
                </a:solidFill>
              </a:rPr>
              <a:t>Date:</a:t>
            </a:r>
          </a:p>
        </p:txBody>
      </p:sp>
      <p:grpSp>
        <p:nvGrpSpPr>
          <p:cNvPr id="63544" name="Group 1080"/>
          <p:cNvGrpSpPr>
            <a:grpSpLocks/>
          </p:cNvGrpSpPr>
          <p:nvPr/>
        </p:nvGrpSpPr>
        <p:grpSpPr bwMode="auto">
          <a:xfrm>
            <a:off x="5977852" y="177768"/>
            <a:ext cx="2895600" cy="909638"/>
            <a:chOff x="3700" y="171"/>
            <a:chExt cx="1824" cy="573"/>
          </a:xfrm>
        </p:grpSpPr>
        <p:pic>
          <p:nvPicPr>
            <p:cNvPr id="63543" name="Picture 1079"/>
            <p:cNvPicPr>
              <a:picLocks noChangeAspect="1" noChangeArrowheads="1"/>
            </p:cNvPicPr>
            <p:nvPr userDrawn="1"/>
          </p:nvPicPr>
          <p:blipFill>
            <a:blip r:embed="rId3" cstate="print">
              <a:extLst>
                <a:ext uri="{28A0092B-C50C-407E-A947-70E740481C1C}">
                  <a14:useLocalDpi xmlns:a14="http://schemas.microsoft.com/office/drawing/2010/main" val="0"/>
                </a:ext>
              </a:extLst>
            </a:blip>
            <a:stretch>
              <a:fillRect/>
            </a:stretch>
          </p:blipFill>
          <p:spPr bwMode="auto">
            <a:xfrm>
              <a:off x="3700" y="171"/>
              <a:ext cx="573" cy="573"/>
            </a:xfrm>
            <a:prstGeom prst="rect">
              <a:avLst/>
            </a:prstGeom>
            <a:noFill/>
            <a:extLst>
              <a:ext uri="{909E8E84-426E-40DD-AFC4-6F175D3DCCD1}">
                <a14:hiddenFill xmlns:a14="http://schemas.microsoft.com/office/drawing/2010/main">
                  <a:solidFill>
                    <a:srgbClr val="FFFFFF"/>
                  </a:solidFill>
                </a14:hiddenFill>
              </a:ext>
            </a:extLst>
          </p:spPr>
        </p:pic>
        <p:sp>
          <p:nvSpPr>
            <p:cNvPr id="63535" name="Text Box 1071"/>
            <p:cNvSpPr txBox="1">
              <a:spLocks noChangeArrowheads="1"/>
            </p:cNvSpPr>
            <p:nvPr userDrawn="1"/>
          </p:nvSpPr>
          <p:spPr bwMode="ltGray">
            <a:xfrm>
              <a:off x="4288" y="288"/>
              <a:ext cx="1236" cy="3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85000"/>
                </a:lnSpc>
                <a:spcBef>
                  <a:spcPct val="0"/>
                </a:spcBef>
                <a:buFontTx/>
                <a:buNone/>
              </a:pPr>
              <a:r>
                <a:rPr lang="en-US" sz="1800" b="1" dirty="0">
                  <a:solidFill>
                    <a:schemeClr val="bg1"/>
                  </a:solidFill>
                </a:rPr>
                <a:t>Federal Aviation</a:t>
              </a:r>
            </a:p>
            <a:p>
              <a:pPr>
                <a:lnSpc>
                  <a:spcPct val="85000"/>
                </a:lnSpc>
                <a:spcBef>
                  <a:spcPct val="0"/>
                </a:spcBef>
                <a:buFontTx/>
                <a:buNone/>
              </a:pPr>
              <a:r>
                <a:rPr lang="en-US" sz="1800" b="1" dirty="0">
                  <a:solidFill>
                    <a:schemeClr val="bg1"/>
                  </a:solidFill>
                </a:rPr>
                <a:t>Administration</a:t>
              </a:r>
            </a:p>
          </p:txBody>
        </p:sp>
      </p:gr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4E0AB5D8-77B0-4955-94ED-40CAD5D1E9B5}" type="datetime1">
              <a:rPr lang="en-US" smtClean="0"/>
              <a:t>5/16/2018</a:t>
            </a:fld>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D56B9F6D-9E74-4D0E-B71B-51411D10BC2C}" type="slidenum">
              <a:rPr lang="en-US" smtClean="0"/>
              <a:t>‹#›</a:t>
            </a:fld>
            <a:endParaRPr lang="en-US"/>
          </a:p>
        </p:txBody>
      </p:sp>
    </p:spTree>
    <p:extLst>
      <p:ext uri="{BB962C8B-B14F-4D97-AF65-F5344CB8AC3E}">
        <p14:creationId xmlns:p14="http://schemas.microsoft.com/office/powerpoint/2010/main" val="2406631599"/>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CC63A534-CEA6-4376-8768-CF45FD9E8C4E}" type="datetime1">
              <a:rPr lang="en-US" smtClean="0"/>
              <a:t>5/16/2018</a:t>
            </a:fld>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D56B9F6D-9E74-4D0E-B71B-51411D10BC2C}" type="slidenum">
              <a:rPr lang="en-US" smtClean="0"/>
              <a:t>‹#›</a:t>
            </a:fld>
            <a:endParaRPr lang="en-US"/>
          </a:p>
        </p:txBody>
      </p:sp>
    </p:spTree>
    <p:extLst>
      <p:ext uri="{BB962C8B-B14F-4D97-AF65-F5344CB8AC3E}">
        <p14:creationId xmlns:p14="http://schemas.microsoft.com/office/powerpoint/2010/main" val="939371831"/>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E4DF5769-FFE7-4658-8C67-9680208A12BB}" type="datetime1">
              <a:rPr lang="en-US" smtClean="0"/>
              <a:t>5/16/2018</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D56B9F6D-9E74-4D0E-B71B-51411D10BC2C}" type="slidenum">
              <a:rPr lang="en-US" smtClean="0"/>
              <a:t>‹#›</a:t>
            </a:fld>
            <a:endParaRPr lang="en-US"/>
          </a:p>
        </p:txBody>
      </p:sp>
    </p:spTree>
    <p:extLst>
      <p:ext uri="{BB962C8B-B14F-4D97-AF65-F5344CB8AC3E}">
        <p14:creationId xmlns:p14="http://schemas.microsoft.com/office/powerpoint/2010/main" val="297998634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9"/>
          <p:cNvSpPr>
            <a:spLocks noGrp="1" noChangeArrowheads="1"/>
          </p:cNvSpPr>
          <p:nvPr>
            <p:ph type="dt" sz="half" idx="2"/>
          </p:nvPr>
        </p:nvSpPr>
        <p:spPr bwMode="auto">
          <a:xfrm>
            <a:off x="509463" y="6248400"/>
            <a:ext cx="173736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spcBef>
                <a:spcPct val="0"/>
              </a:spcBef>
              <a:buFontTx/>
              <a:buNone/>
              <a:defRPr sz="1400" b="0" i="0">
                <a:solidFill>
                  <a:schemeClr val="bg1">
                    <a:lumMod val="65000"/>
                  </a:schemeClr>
                </a:solidFill>
                <a:latin typeface="Helvetica Neue Medium"/>
                <a:cs typeface="Helvetica Neue Medium"/>
              </a:defRPr>
            </a:lvl1pPr>
          </a:lstStyle>
          <a:p>
            <a:fld id="{D0E00A68-5A7E-40FE-B7E0-692B6ED7F950}" type="datetime1">
              <a:rPr lang="en-US" smtClean="0"/>
              <a:t>5/16/2018</a:t>
            </a:fld>
            <a:endParaRPr lang="en-US" dirty="0"/>
          </a:p>
        </p:txBody>
      </p:sp>
      <p:sp>
        <p:nvSpPr>
          <p:cNvPr id="8" name="Rectangle 10"/>
          <p:cNvSpPr>
            <a:spLocks noGrp="1" noChangeArrowheads="1"/>
          </p:cNvSpPr>
          <p:nvPr>
            <p:ph type="ftr" sz="quarter" idx="3"/>
          </p:nvPr>
        </p:nvSpPr>
        <p:spPr bwMode="auto">
          <a:xfrm>
            <a:off x="2314356"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spcBef>
                <a:spcPct val="0"/>
              </a:spcBef>
              <a:buFontTx/>
              <a:buNone/>
              <a:defRPr sz="1400" b="0" i="0">
                <a:solidFill>
                  <a:schemeClr val="bg1">
                    <a:lumMod val="65000"/>
                  </a:schemeClr>
                </a:solidFill>
                <a:latin typeface="Helvetica Neue Medium"/>
                <a:cs typeface="Helvetica Neue Medium"/>
              </a:defRPr>
            </a:lvl1pPr>
          </a:lstStyle>
          <a:p>
            <a:endParaRPr lang="en-US" dirty="0"/>
          </a:p>
        </p:txBody>
      </p:sp>
      <p:sp>
        <p:nvSpPr>
          <p:cNvPr id="9" name="Rectangle 11"/>
          <p:cNvSpPr>
            <a:spLocks noGrp="1" noChangeArrowheads="1"/>
          </p:cNvSpPr>
          <p:nvPr>
            <p:ph type="sldNum" sz="quarter" idx="4"/>
          </p:nvPr>
        </p:nvSpPr>
        <p:spPr bwMode="auto">
          <a:xfrm>
            <a:off x="7454899" y="6248400"/>
            <a:ext cx="110126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buFontTx/>
              <a:buNone/>
              <a:defRPr sz="1400" b="0" i="0">
                <a:solidFill>
                  <a:schemeClr val="bg1">
                    <a:lumMod val="65000"/>
                  </a:schemeClr>
                </a:solidFill>
                <a:latin typeface="Helvetica Neue Medium"/>
                <a:cs typeface="Helvetica Neue Medium"/>
              </a:defRPr>
            </a:lvl1pPr>
          </a:lstStyle>
          <a:p>
            <a:fld id="{D56B9F6D-9E74-4D0E-B71B-51411D10BC2C}" type="slidenum">
              <a:rPr lang="en-US" smtClean="0"/>
              <a:t>‹#›</a:t>
            </a:fld>
            <a:endParaRPr lang="en-US" dirty="0"/>
          </a:p>
        </p:txBody>
      </p:sp>
    </p:spTree>
    <p:extLst>
      <p:ext uri="{BB962C8B-B14F-4D97-AF65-F5344CB8AC3E}">
        <p14:creationId xmlns:p14="http://schemas.microsoft.com/office/powerpoint/2010/main" val="290825532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95300" y="1508125"/>
            <a:ext cx="3948113" cy="43910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95813" y="1508125"/>
            <a:ext cx="3949700" cy="43910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13E3D75F-8371-4A19-A1D9-866D4B743ECA}" type="datetime1">
              <a:rPr lang="en-US" smtClean="0"/>
              <a:t>5/16/2018</a:t>
            </a:fld>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D56B9F6D-9E74-4D0E-B71B-51411D10BC2C}" type="slidenum">
              <a:rPr lang="en-US" smtClean="0"/>
              <a:t>‹#›</a:t>
            </a:fld>
            <a:endParaRPr lang="en-US" dirty="0"/>
          </a:p>
        </p:txBody>
      </p:sp>
    </p:spTree>
    <p:extLst>
      <p:ext uri="{BB962C8B-B14F-4D97-AF65-F5344CB8AC3E}">
        <p14:creationId xmlns:p14="http://schemas.microsoft.com/office/powerpoint/2010/main" val="314100933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76ACC58E-BD8C-4D65-98E4-9F9DC67291D8}" type="datetime1">
              <a:rPr lang="en-US" smtClean="0"/>
              <a:t>5/16/2018</a:t>
            </a:fld>
            <a:endParaRPr lang="en-US" dirty="0"/>
          </a:p>
        </p:txBody>
      </p:sp>
      <p:sp>
        <p:nvSpPr>
          <p:cNvPr id="4" name="Footer Placeholder 3"/>
          <p:cNvSpPr>
            <a:spLocks noGrp="1"/>
          </p:cNvSpPr>
          <p:nvPr>
            <p:ph type="ftr" sz="quarter" idx="11"/>
          </p:nvPr>
        </p:nvSpPr>
        <p:spPr/>
        <p:txBody>
          <a:bodyPr/>
          <a:lstStyle>
            <a:lvl1pPr>
              <a:defRPr/>
            </a:lvl1pPr>
          </a:lstStyle>
          <a:p>
            <a:endParaRPr lang="en-US" dirty="0"/>
          </a:p>
        </p:txBody>
      </p:sp>
      <p:sp>
        <p:nvSpPr>
          <p:cNvPr id="5" name="Slide Number Placeholder 4"/>
          <p:cNvSpPr>
            <a:spLocks noGrp="1"/>
          </p:cNvSpPr>
          <p:nvPr>
            <p:ph type="sldNum" sz="quarter" idx="12"/>
          </p:nvPr>
        </p:nvSpPr>
        <p:spPr/>
        <p:txBody>
          <a:bodyPr/>
          <a:lstStyle>
            <a:lvl1pPr>
              <a:defRPr/>
            </a:lvl1pPr>
          </a:lstStyle>
          <a:p>
            <a:fld id="{D56B9F6D-9E74-4D0E-B71B-51411D10BC2C}" type="slidenum">
              <a:rPr lang="en-US" smtClean="0"/>
              <a:t>‹#›</a:t>
            </a:fld>
            <a:endParaRPr lang="en-US" dirty="0"/>
          </a:p>
        </p:txBody>
      </p:sp>
    </p:spTree>
    <p:extLst>
      <p:ext uri="{BB962C8B-B14F-4D97-AF65-F5344CB8AC3E}">
        <p14:creationId xmlns:p14="http://schemas.microsoft.com/office/powerpoint/2010/main" val="240663159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849F1233-E33C-4652-BF42-34D37DA7AB12}" type="datetime1">
              <a:rPr lang="en-US" smtClean="0"/>
              <a:t>5/16/2018</a:t>
            </a:fld>
            <a:endParaRPr lang="en-US" dirty="0"/>
          </a:p>
        </p:txBody>
      </p:sp>
      <p:sp>
        <p:nvSpPr>
          <p:cNvPr id="3" name="Footer Placeholder 2"/>
          <p:cNvSpPr>
            <a:spLocks noGrp="1"/>
          </p:cNvSpPr>
          <p:nvPr>
            <p:ph type="ftr" sz="quarter" idx="11"/>
          </p:nvPr>
        </p:nvSpPr>
        <p:spPr/>
        <p:txBody>
          <a:bodyPr/>
          <a:lstStyle>
            <a:lvl1pPr>
              <a:defRPr/>
            </a:lvl1pPr>
          </a:lstStyle>
          <a:p>
            <a:endParaRPr lang="en-US" dirty="0"/>
          </a:p>
        </p:txBody>
      </p:sp>
      <p:sp>
        <p:nvSpPr>
          <p:cNvPr id="4" name="Slide Number Placeholder 3"/>
          <p:cNvSpPr>
            <a:spLocks noGrp="1"/>
          </p:cNvSpPr>
          <p:nvPr>
            <p:ph type="sldNum" sz="quarter" idx="12"/>
          </p:nvPr>
        </p:nvSpPr>
        <p:spPr/>
        <p:txBody>
          <a:bodyPr/>
          <a:lstStyle>
            <a:lvl1pPr>
              <a:defRPr/>
            </a:lvl1pPr>
          </a:lstStyle>
          <a:p>
            <a:fld id="{D56B9F6D-9E74-4D0E-B71B-51411D10BC2C}" type="slidenum">
              <a:rPr lang="en-US" smtClean="0"/>
              <a:t>‹#›</a:t>
            </a:fld>
            <a:endParaRPr lang="en-US" dirty="0"/>
          </a:p>
        </p:txBody>
      </p:sp>
    </p:spTree>
    <p:extLst>
      <p:ext uri="{BB962C8B-B14F-4D97-AF65-F5344CB8AC3E}">
        <p14:creationId xmlns:p14="http://schemas.microsoft.com/office/powerpoint/2010/main" val="939371831"/>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CDF76383-2D19-4ACC-A011-DC198BD8BB03}" type="datetime1">
              <a:rPr lang="en-US" smtClean="0"/>
              <a:t>5/16/2018</a:t>
            </a:fld>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D56B9F6D-9E74-4D0E-B71B-51411D10BC2C}" type="slidenum">
              <a:rPr lang="en-US" smtClean="0"/>
              <a:t>‹#›</a:t>
            </a:fld>
            <a:endParaRPr lang="en-US" dirty="0"/>
          </a:p>
        </p:txBody>
      </p:sp>
    </p:spTree>
    <p:extLst>
      <p:ext uri="{BB962C8B-B14F-4D97-AF65-F5344CB8AC3E}">
        <p14:creationId xmlns:p14="http://schemas.microsoft.com/office/powerpoint/2010/main" val="297998634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3" name="Picture 2" descr="PPT template photo_1.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330616" y="0"/>
            <a:ext cx="4813384" cy="6858000"/>
          </a:xfrm>
          <a:prstGeom prst="rect">
            <a:avLst/>
          </a:prstGeom>
        </p:spPr>
      </p:pic>
      <p:sp>
        <p:nvSpPr>
          <p:cNvPr id="63490" name="Rectangle 1026"/>
          <p:cNvSpPr>
            <a:spLocks noGrp="1" noChangeArrowheads="1"/>
          </p:cNvSpPr>
          <p:nvPr>
            <p:ph type="ctrTitle"/>
          </p:nvPr>
        </p:nvSpPr>
        <p:spPr>
          <a:xfrm>
            <a:off x="227476" y="354380"/>
            <a:ext cx="4134369" cy="1395412"/>
          </a:xfrm>
        </p:spPr>
        <p:txBody>
          <a:bodyPr anchor="t"/>
          <a:lstStyle>
            <a:lvl1pPr>
              <a:defRPr/>
            </a:lvl1pPr>
          </a:lstStyle>
          <a:p>
            <a:pPr lvl="0"/>
            <a:r>
              <a:rPr lang="en-US" noProof="0" smtClean="0"/>
              <a:t>Click to edit Master title style</a:t>
            </a:r>
            <a:endParaRPr lang="en-US" noProof="0" dirty="0" smtClean="0"/>
          </a:p>
        </p:txBody>
      </p:sp>
      <p:sp>
        <p:nvSpPr>
          <p:cNvPr id="63491" name="Rectangle 1027"/>
          <p:cNvSpPr>
            <a:spLocks noGrp="1" noChangeArrowheads="1"/>
          </p:cNvSpPr>
          <p:nvPr>
            <p:ph type="subTitle" idx="1"/>
          </p:nvPr>
        </p:nvSpPr>
        <p:spPr>
          <a:xfrm>
            <a:off x="230651" y="1795830"/>
            <a:ext cx="4108027" cy="1067092"/>
          </a:xfrm>
        </p:spPr>
        <p:txBody>
          <a:bodyPr/>
          <a:lstStyle>
            <a:lvl1pPr marL="0" indent="0">
              <a:buFontTx/>
              <a:buNone/>
              <a:defRPr sz="3200">
                <a:solidFill>
                  <a:schemeClr val="bg2"/>
                </a:solidFill>
              </a:defRPr>
            </a:lvl1pPr>
          </a:lstStyle>
          <a:p>
            <a:pPr lvl="0"/>
            <a:r>
              <a:rPr lang="en-US" noProof="0" smtClean="0"/>
              <a:t>Click to edit Master subtitle style</a:t>
            </a:r>
            <a:endParaRPr lang="en-US" noProof="0" dirty="0" smtClean="0"/>
          </a:p>
        </p:txBody>
      </p:sp>
      <p:sp>
        <p:nvSpPr>
          <p:cNvPr id="63515" name="Text Box 1051"/>
          <p:cNvSpPr txBox="1">
            <a:spLocks noChangeArrowheads="1"/>
          </p:cNvSpPr>
          <p:nvPr/>
        </p:nvSpPr>
        <p:spPr bwMode="auto">
          <a:xfrm>
            <a:off x="270886" y="3393862"/>
            <a:ext cx="405973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buFontTx/>
              <a:buNone/>
            </a:pPr>
            <a:r>
              <a:rPr lang="en-US" sz="1600" dirty="0">
                <a:solidFill>
                  <a:srgbClr val="1D2F68"/>
                </a:solidFill>
              </a:rPr>
              <a:t>Presented to</a:t>
            </a:r>
            <a:r>
              <a:rPr lang="en-US" sz="1600" dirty="0" smtClean="0">
                <a:solidFill>
                  <a:srgbClr val="1D2F68"/>
                </a:solidFill>
              </a:rPr>
              <a:t>: FAA AIXM CCB</a:t>
            </a:r>
            <a:endParaRPr lang="en-US" sz="1600" dirty="0">
              <a:solidFill>
                <a:srgbClr val="1D2F68"/>
              </a:solidFill>
            </a:endParaRPr>
          </a:p>
          <a:p>
            <a:pPr>
              <a:buFontTx/>
              <a:buNone/>
            </a:pPr>
            <a:r>
              <a:rPr lang="en-US" sz="1600" dirty="0">
                <a:solidFill>
                  <a:srgbClr val="1D2F68"/>
                </a:solidFill>
              </a:rPr>
              <a:t>By</a:t>
            </a:r>
            <a:r>
              <a:rPr lang="en-US" sz="1600" dirty="0" smtClean="0">
                <a:solidFill>
                  <a:srgbClr val="1D2F68"/>
                </a:solidFill>
              </a:rPr>
              <a:t>: AJV-73</a:t>
            </a:r>
            <a:endParaRPr lang="en-US" sz="1600" dirty="0">
              <a:solidFill>
                <a:srgbClr val="1D2F68"/>
              </a:solidFill>
            </a:endParaRPr>
          </a:p>
          <a:p>
            <a:pPr>
              <a:buFontTx/>
              <a:buNone/>
            </a:pPr>
            <a:r>
              <a:rPr lang="en-US" sz="1600" dirty="0">
                <a:solidFill>
                  <a:srgbClr val="1D2F68"/>
                </a:solidFill>
              </a:rPr>
              <a:t>Date</a:t>
            </a:r>
            <a:r>
              <a:rPr lang="en-US" sz="1600" dirty="0" smtClean="0">
                <a:solidFill>
                  <a:srgbClr val="1D2F68"/>
                </a:solidFill>
              </a:rPr>
              <a:t>: 5/17/18</a:t>
            </a:r>
            <a:endParaRPr lang="en-US" sz="1600" dirty="0">
              <a:solidFill>
                <a:srgbClr val="1D2F68"/>
              </a:solidFill>
            </a:endParaRPr>
          </a:p>
        </p:txBody>
      </p:sp>
      <p:grpSp>
        <p:nvGrpSpPr>
          <p:cNvPr id="63544" name="Group 1080"/>
          <p:cNvGrpSpPr>
            <a:grpSpLocks/>
          </p:cNvGrpSpPr>
          <p:nvPr/>
        </p:nvGrpSpPr>
        <p:grpSpPr bwMode="auto">
          <a:xfrm>
            <a:off x="5977852" y="177768"/>
            <a:ext cx="2895600" cy="909638"/>
            <a:chOff x="3700" y="171"/>
            <a:chExt cx="1824" cy="573"/>
          </a:xfrm>
        </p:grpSpPr>
        <p:pic>
          <p:nvPicPr>
            <p:cNvPr id="63543" name="Picture 1079"/>
            <p:cNvPicPr>
              <a:picLocks noChangeAspect="1" noChangeArrowheads="1"/>
            </p:cNvPicPr>
            <p:nvPr userDrawn="1"/>
          </p:nvPicPr>
          <p:blipFill>
            <a:blip r:embed="rId3" cstate="print">
              <a:extLst>
                <a:ext uri="{28A0092B-C50C-407E-A947-70E740481C1C}">
                  <a14:useLocalDpi xmlns:a14="http://schemas.microsoft.com/office/drawing/2010/main" val="0"/>
                </a:ext>
              </a:extLst>
            </a:blip>
            <a:stretch>
              <a:fillRect/>
            </a:stretch>
          </p:blipFill>
          <p:spPr bwMode="auto">
            <a:xfrm>
              <a:off x="3700" y="171"/>
              <a:ext cx="573" cy="573"/>
            </a:xfrm>
            <a:prstGeom prst="rect">
              <a:avLst/>
            </a:prstGeom>
            <a:noFill/>
            <a:extLst>
              <a:ext uri="{909E8E84-426E-40DD-AFC4-6F175D3DCCD1}">
                <a14:hiddenFill xmlns:a14="http://schemas.microsoft.com/office/drawing/2010/main">
                  <a:solidFill>
                    <a:srgbClr val="FFFFFF"/>
                  </a:solidFill>
                </a14:hiddenFill>
              </a:ext>
            </a:extLst>
          </p:spPr>
        </p:pic>
        <p:sp>
          <p:nvSpPr>
            <p:cNvPr id="63535" name="Text Box 1071"/>
            <p:cNvSpPr txBox="1">
              <a:spLocks noChangeArrowheads="1"/>
            </p:cNvSpPr>
            <p:nvPr userDrawn="1"/>
          </p:nvSpPr>
          <p:spPr bwMode="ltGray">
            <a:xfrm>
              <a:off x="4288" y="288"/>
              <a:ext cx="1236" cy="3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85000"/>
                </a:lnSpc>
                <a:spcBef>
                  <a:spcPct val="0"/>
                </a:spcBef>
                <a:buFontTx/>
                <a:buNone/>
              </a:pPr>
              <a:r>
                <a:rPr lang="en-US" sz="1800" b="1">
                  <a:solidFill>
                    <a:schemeClr val="bg1"/>
                  </a:solidFill>
                </a:rPr>
                <a:t>Federal Aviation</a:t>
              </a:r>
            </a:p>
            <a:p>
              <a:pPr>
                <a:lnSpc>
                  <a:spcPct val="85000"/>
                </a:lnSpc>
                <a:spcBef>
                  <a:spcPct val="0"/>
                </a:spcBef>
                <a:buFontTx/>
                <a:buNone/>
              </a:pPr>
              <a:r>
                <a:rPr lang="en-US" sz="1800" b="1">
                  <a:solidFill>
                    <a:schemeClr val="bg1"/>
                  </a:solidFill>
                </a:rPr>
                <a:t>Administration</a:t>
              </a:r>
            </a:p>
          </p:txBody>
        </p:sp>
      </p:gr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9"/>
          <p:cNvSpPr>
            <a:spLocks noGrp="1" noChangeArrowheads="1"/>
          </p:cNvSpPr>
          <p:nvPr>
            <p:ph type="dt" sz="half" idx="2"/>
          </p:nvPr>
        </p:nvSpPr>
        <p:spPr bwMode="auto">
          <a:xfrm>
            <a:off x="509463" y="6248400"/>
            <a:ext cx="173736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spcBef>
                <a:spcPct val="0"/>
              </a:spcBef>
              <a:buFontTx/>
              <a:buNone/>
              <a:defRPr sz="1400" b="0" i="0">
                <a:solidFill>
                  <a:schemeClr val="bg1">
                    <a:lumMod val="65000"/>
                  </a:schemeClr>
                </a:solidFill>
                <a:latin typeface="Helvetica Neue Medium"/>
                <a:cs typeface="Helvetica Neue Medium"/>
              </a:defRPr>
            </a:lvl1pPr>
          </a:lstStyle>
          <a:p>
            <a:fld id="{D1E31B95-8EB9-4C00-95DA-9469647E3941}" type="datetime1">
              <a:rPr lang="en-US" smtClean="0"/>
              <a:t>5/16/2018</a:t>
            </a:fld>
            <a:endParaRPr lang="en-US"/>
          </a:p>
        </p:txBody>
      </p:sp>
      <p:sp>
        <p:nvSpPr>
          <p:cNvPr id="8" name="Rectangle 10"/>
          <p:cNvSpPr>
            <a:spLocks noGrp="1" noChangeArrowheads="1"/>
          </p:cNvSpPr>
          <p:nvPr>
            <p:ph type="ftr" sz="quarter" idx="3"/>
          </p:nvPr>
        </p:nvSpPr>
        <p:spPr bwMode="auto">
          <a:xfrm>
            <a:off x="2314356"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spcBef>
                <a:spcPct val="0"/>
              </a:spcBef>
              <a:buFontTx/>
              <a:buNone/>
              <a:defRPr sz="1400" b="0" i="0">
                <a:solidFill>
                  <a:schemeClr val="bg1">
                    <a:lumMod val="65000"/>
                  </a:schemeClr>
                </a:solidFill>
                <a:latin typeface="Helvetica Neue Medium"/>
                <a:cs typeface="Helvetica Neue Medium"/>
              </a:defRPr>
            </a:lvl1pPr>
          </a:lstStyle>
          <a:p>
            <a:endParaRPr lang="en-US"/>
          </a:p>
        </p:txBody>
      </p:sp>
      <p:sp>
        <p:nvSpPr>
          <p:cNvPr id="9" name="Rectangle 11"/>
          <p:cNvSpPr>
            <a:spLocks noGrp="1" noChangeArrowheads="1"/>
          </p:cNvSpPr>
          <p:nvPr>
            <p:ph type="sldNum" sz="quarter" idx="4"/>
          </p:nvPr>
        </p:nvSpPr>
        <p:spPr bwMode="auto">
          <a:xfrm>
            <a:off x="7454899" y="6248400"/>
            <a:ext cx="110126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buFontTx/>
              <a:buNone/>
              <a:defRPr sz="1400" b="0" i="0">
                <a:solidFill>
                  <a:schemeClr val="bg1">
                    <a:lumMod val="65000"/>
                  </a:schemeClr>
                </a:solidFill>
                <a:latin typeface="Helvetica Neue Medium"/>
                <a:cs typeface="Helvetica Neue Medium"/>
              </a:defRPr>
            </a:lvl1pPr>
          </a:lstStyle>
          <a:p>
            <a:fld id="{D56B9F6D-9E74-4D0E-B71B-51411D10BC2C}" type="slidenum">
              <a:rPr lang="en-US" smtClean="0"/>
              <a:t>‹#›</a:t>
            </a:fld>
            <a:endParaRPr lang="en-US" dirty="0"/>
          </a:p>
        </p:txBody>
      </p:sp>
    </p:spTree>
    <p:extLst>
      <p:ext uri="{BB962C8B-B14F-4D97-AF65-F5344CB8AC3E}">
        <p14:creationId xmlns:p14="http://schemas.microsoft.com/office/powerpoint/2010/main" val="2908255327"/>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95300" y="1508125"/>
            <a:ext cx="3948113" cy="43910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95813" y="1508125"/>
            <a:ext cx="3949700" cy="43910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4687334C-CF8F-453D-88CA-7FAB21A646C4}" type="datetime1">
              <a:rPr lang="en-US" smtClean="0"/>
              <a:t>5/16/2018</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D56B9F6D-9E74-4D0E-B71B-51411D10BC2C}" type="slidenum">
              <a:rPr lang="en-US" smtClean="0"/>
              <a:t>‹#›</a:t>
            </a:fld>
            <a:endParaRPr lang="en-US"/>
          </a:p>
        </p:txBody>
      </p:sp>
    </p:spTree>
    <p:extLst>
      <p:ext uri="{BB962C8B-B14F-4D97-AF65-F5344CB8AC3E}">
        <p14:creationId xmlns:p14="http://schemas.microsoft.com/office/powerpoint/2010/main" val="314100933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wmf"/><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image" Target="../media/image1.wmf"/><Relationship Id="rId3" Type="http://schemas.openxmlformats.org/officeDocument/2006/relationships/slideLayout" Target="../slideLayouts/slideLayout9.xml"/><Relationship Id="rId7" Type="http://schemas.openxmlformats.org/officeDocument/2006/relationships/theme" Target="../theme/theme3.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5" Type="http://schemas.openxmlformats.org/officeDocument/2006/relationships/slideLayout" Target="../slideLayouts/slideLayout11.xml"/><Relationship Id="rId4" Type="http://schemas.openxmlformats.org/officeDocument/2006/relationships/slideLayout" Target="../slideLayouts/slideLayout10.xml"/></Relationships>
</file>

<file path=ppt/slideMasters/_rels/slideMaster4.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theme" Target="../theme/theme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6332" name="Rectangle 12"/>
          <p:cNvSpPr>
            <a:spLocks noChangeArrowheads="1"/>
          </p:cNvSpPr>
          <p:nvPr/>
        </p:nvSpPr>
        <p:spPr bwMode="auto">
          <a:xfrm>
            <a:off x="0" y="6035675"/>
            <a:ext cx="9144000" cy="815975"/>
          </a:xfrm>
          <a:prstGeom prst="rect">
            <a:avLst/>
          </a:prstGeom>
          <a:solidFill>
            <a:srgbClr val="1D2F68"/>
          </a:solidFill>
          <a:ln w="9525">
            <a:solidFill>
              <a:srgbClr val="1D2F68"/>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56327" name="Rectangle 7"/>
          <p:cNvSpPr>
            <a:spLocks noGrp="1" noChangeArrowheads="1"/>
          </p:cNvSpPr>
          <p:nvPr>
            <p:ph type="title"/>
          </p:nvPr>
        </p:nvSpPr>
        <p:spPr bwMode="auto">
          <a:xfrm>
            <a:off x="428625" y="344488"/>
            <a:ext cx="8472488"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Select to edit master title</a:t>
            </a:r>
          </a:p>
        </p:txBody>
      </p:sp>
      <p:sp>
        <p:nvSpPr>
          <p:cNvPr id="56328" name="Rectangle 8"/>
          <p:cNvSpPr>
            <a:spLocks noGrp="1" noChangeArrowheads="1"/>
          </p:cNvSpPr>
          <p:nvPr>
            <p:ph type="body" idx="1"/>
          </p:nvPr>
        </p:nvSpPr>
        <p:spPr bwMode="auto">
          <a:xfrm>
            <a:off x="495300" y="1508125"/>
            <a:ext cx="8050213" cy="439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Select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6329" name="Rectangle 9"/>
          <p:cNvSpPr>
            <a:spLocks noGrp="1" noChangeArrowheads="1"/>
          </p:cNvSpPr>
          <p:nvPr>
            <p:ph type="dt" sz="half" idx="2"/>
          </p:nvPr>
        </p:nvSpPr>
        <p:spPr bwMode="auto">
          <a:xfrm>
            <a:off x="509463" y="6248400"/>
            <a:ext cx="173736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spcBef>
                <a:spcPct val="0"/>
              </a:spcBef>
              <a:buFontTx/>
              <a:buNone/>
              <a:defRPr sz="1400" b="0" i="0">
                <a:solidFill>
                  <a:schemeClr val="bg1">
                    <a:lumMod val="65000"/>
                  </a:schemeClr>
                </a:solidFill>
                <a:latin typeface="Helvetica Neue Medium"/>
                <a:cs typeface="Helvetica Neue Medium"/>
              </a:defRPr>
            </a:lvl1pPr>
          </a:lstStyle>
          <a:p>
            <a:fld id="{29795986-E3DA-4B42-A855-841FCF70A0B7}" type="datetime1">
              <a:rPr lang="en-US" smtClean="0"/>
              <a:t>5/16/2018</a:t>
            </a:fld>
            <a:endParaRPr lang="en-US" dirty="0"/>
          </a:p>
        </p:txBody>
      </p:sp>
      <p:sp>
        <p:nvSpPr>
          <p:cNvPr id="56330" name="Rectangle 10"/>
          <p:cNvSpPr>
            <a:spLocks noGrp="1" noChangeArrowheads="1"/>
          </p:cNvSpPr>
          <p:nvPr>
            <p:ph type="ftr" sz="quarter" idx="3"/>
          </p:nvPr>
        </p:nvSpPr>
        <p:spPr bwMode="auto">
          <a:xfrm>
            <a:off x="2314356"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spcBef>
                <a:spcPct val="0"/>
              </a:spcBef>
              <a:buFontTx/>
              <a:buNone/>
              <a:defRPr sz="1400" b="0" i="0">
                <a:solidFill>
                  <a:schemeClr val="bg1">
                    <a:lumMod val="65000"/>
                  </a:schemeClr>
                </a:solidFill>
                <a:latin typeface="Helvetica Neue Medium"/>
                <a:cs typeface="Helvetica Neue Medium"/>
              </a:defRPr>
            </a:lvl1pPr>
          </a:lstStyle>
          <a:p>
            <a:endParaRPr lang="en-US" dirty="0"/>
          </a:p>
        </p:txBody>
      </p:sp>
      <p:sp>
        <p:nvSpPr>
          <p:cNvPr id="56331" name="Rectangle 11"/>
          <p:cNvSpPr>
            <a:spLocks noGrp="1" noChangeArrowheads="1"/>
          </p:cNvSpPr>
          <p:nvPr>
            <p:ph type="sldNum" sz="quarter" idx="4"/>
          </p:nvPr>
        </p:nvSpPr>
        <p:spPr bwMode="auto">
          <a:xfrm>
            <a:off x="7454899" y="6248400"/>
            <a:ext cx="110126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buFontTx/>
              <a:buNone/>
              <a:defRPr sz="1400" b="0" i="0">
                <a:solidFill>
                  <a:schemeClr val="bg1">
                    <a:lumMod val="65000"/>
                  </a:schemeClr>
                </a:solidFill>
                <a:latin typeface="Helvetica Neue Medium"/>
                <a:cs typeface="Helvetica Neue Medium"/>
              </a:defRPr>
            </a:lvl1pPr>
          </a:lstStyle>
          <a:p>
            <a:fld id="{D56B9F6D-9E74-4D0E-B71B-51411D10BC2C}" type="slidenum">
              <a:rPr lang="en-US" smtClean="0"/>
              <a:t>‹#›</a:t>
            </a:fld>
            <a:endParaRPr lang="en-US" dirty="0"/>
          </a:p>
        </p:txBody>
      </p:sp>
      <p:grpSp>
        <p:nvGrpSpPr>
          <p:cNvPr id="56345" name="Group 25"/>
          <p:cNvGrpSpPr>
            <a:grpSpLocks/>
          </p:cNvGrpSpPr>
          <p:nvPr/>
        </p:nvGrpSpPr>
        <p:grpSpPr bwMode="auto">
          <a:xfrm>
            <a:off x="5403850" y="6126158"/>
            <a:ext cx="2047875" cy="660400"/>
            <a:chOff x="3596" y="3859"/>
            <a:chExt cx="1290" cy="416"/>
          </a:xfrm>
        </p:grpSpPr>
        <p:pic>
          <p:nvPicPr>
            <p:cNvPr id="56346" name="Picture 26"/>
            <p:cNvPicPr>
              <a:picLocks noChangeAspect="1" noChangeArrowheads="1"/>
            </p:cNvPicPr>
            <p:nvPr userDrawn="1"/>
          </p:nvPicPr>
          <p:blipFill>
            <a:blip r:embed="rId8" cstate="print">
              <a:extLst>
                <a:ext uri="{28A0092B-C50C-407E-A947-70E740481C1C}">
                  <a14:useLocalDpi xmlns:a14="http://schemas.microsoft.com/office/drawing/2010/main" val="0"/>
                </a:ext>
              </a:extLst>
            </a:blip>
            <a:stretch>
              <a:fillRect/>
            </a:stretch>
          </p:blipFill>
          <p:spPr bwMode="auto">
            <a:xfrm>
              <a:off x="3596" y="3859"/>
              <a:ext cx="416" cy="416"/>
            </a:xfrm>
            <a:prstGeom prst="rect">
              <a:avLst/>
            </a:prstGeom>
            <a:noFill/>
            <a:extLst>
              <a:ext uri="{909E8E84-426E-40DD-AFC4-6F175D3DCCD1}">
                <a14:hiddenFill xmlns:a14="http://schemas.microsoft.com/office/drawing/2010/main">
                  <a:solidFill>
                    <a:srgbClr val="FFFFFF"/>
                  </a:solidFill>
                </a14:hiddenFill>
              </a:ext>
            </a:extLst>
          </p:spPr>
        </p:pic>
        <p:sp>
          <p:nvSpPr>
            <p:cNvPr id="56347" name="Text Box 27"/>
            <p:cNvSpPr txBox="1">
              <a:spLocks noChangeArrowheads="1"/>
            </p:cNvSpPr>
            <p:nvPr userDrawn="1"/>
          </p:nvSpPr>
          <p:spPr bwMode="auto">
            <a:xfrm>
              <a:off x="4023" y="3947"/>
              <a:ext cx="863" cy="2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85000"/>
                </a:lnSpc>
                <a:spcBef>
                  <a:spcPct val="0"/>
                </a:spcBef>
                <a:buFontTx/>
                <a:buNone/>
              </a:pPr>
              <a:r>
                <a:rPr lang="en-US" sz="1200" b="1" dirty="0">
                  <a:solidFill>
                    <a:schemeClr val="bg1"/>
                  </a:solidFill>
                </a:rPr>
                <a:t>Federal Aviation</a:t>
              </a:r>
            </a:p>
            <a:p>
              <a:pPr>
                <a:lnSpc>
                  <a:spcPct val="85000"/>
                </a:lnSpc>
                <a:spcBef>
                  <a:spcPct val="0"/>
                </a:spcBef>
                <a:buFontTx/>
                <a:buNone/>
              </a:pPr>
              <a:r>
                <a:rPr lang="en-US" sz="1200" b="1" dirty="0">
                  <a:solidFill>
                    <a:schemeClr val="bg1"/>
                  </a:solidFill>
                </a:rPr>
                <a:t>Administration</a:t>
              </a:r>
            </a:p>
          </p:txBody>
        </p:sp>
      </p:grpSp>
      <p:sp>
        <p:nvSpPr>
          <p:cNvPr id="56349" name="Text Box 29" hidden="1"/>
          <p:cNvSpPr txBox="1">
            <a:spLocks noChangeArrowheads="1"/>
          </p:cNvSpPr>
          <p:nvPr/>
        </p:nvSpPr>
        <p:spPr bwMode="auto">
          <a:xfrm>
            <a:off x="449263" y="6205538"/>
            <a:ext cx="47847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buFontTx/>
              <a:buNone/>
            </a:pPr>
            <a:r>
              <a:rPr lang="en-US" sz="1200" b="1" dirty="0">
                <a:solidFill>
                  <a:srgbClr val="C0C0C0"/>
                </a:solidFill>
              </a:rPr>
              <a:t>&lt;Presentation Title – Change on Master Slide&gt;</a:t>
            </a:r>
            <a:endParaRPr lang="en-US" sz="1200" dirty="0">
              <a:solidFill>
                <a:srgbClr val="C0C0C0"/>
              </a:solidFill>
            </a:endParaRPr>
          </a:p>
        </p:txBody>
      </p:sp>
      <p:sp>
        <p:nvSpPr>
          <p:cNvPr id="56350" name="Text Box 30" hidden="1"/>
          <p:cNvSpPr txBox="1">
            <a:spLocks noChangeArrowheads="1"/>
          </p:cNvSpPr>
          <p:nvPr/>
        </p:nvSpPr>
        <p:spPr bwMode="auto">
          <a:xfrm>
            <a:off x="441325" y="6384925"/>
            <a:ext cx="374015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buFontTx/>
              <a:buNone/>
            </a:pPr>
            <a:r>
              <a:rPr lang="en-US" sz="1200" dirty="0">
                <a:solidFill>
                  <a:srgbClr val="C0C0C0"/>
                </a:solidFill>
              </a:rPr>
              <a:t>&lt;Date of Presentation – Change on Master Slide&gt;</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Lst>
  <p:timing>
    <p:tnLst>
      <p:par>
        <p:cTn id="1" dur="indefinite" restart="never" nodeType="tmRoot"/>
      </p:par>
    </p:tnLst>
  </p:timing>
  <p:hf hdr="0" ftr="0" dt="0"/>
  <p:txStyles>
    <p:titleStyle>
      <a:lvl1pPr algn="l" rtl="0" eaLnBrk="1" fontAlgn="base" hangingPunct="1">
        <a:spcBef>
          <a:spcPct val="0"/>
        </a:spcBef>
        <a:spcAft>
          <a:spcPct val="0"/>
        </a:spcAft>
        <a:defRPr sz="4000" b="1">
          <a:solidFill>
            <a:srgbClr val="1D2F68"/>
          </a:solidFill>
          <a:latin typeface="+mj-lt"/>
          <a:ea typeface="+mj-ea"/>
          <a:cs typeface="+mj-cs"/>
        </a:defRPr>
      </a:lvl1pPr>
      <a:lvl2pPr algn="l" rtl="0" eaLnBrk="1" fontAlgn="base" hangingPunct="1">
        <a:spcBef>
          <a:spcPct val="0"/>
        </a:spcBef>
        <a:spcAft>
          <a:spcPct val="0"/>
        </a:spcAft>
        <a:defRPr sz="4000" b="1">
          <a:solidFill>
            <a:srgbClr val="1D2F68"/>
          </a:solidFill>
          <a:latin typeface="Arial" charset="0"/>
        </a:defRPr>
      </a:lvl2pPr>
      <a:lvl3pPr algn="l" rtl="0" eaLnBrk="1" fontAlgn="base" hangingPunct="1">
        <a:spcBef>
          <a:spcPct val="0"/>
        </a:spcBef>
        <a:spcAft>
          <a:spcPct val="0"/>
        </a:spcAft>
        <a:defRPr sz="4000" b="1">
          <a:solidFill>
            <a:srgbClr val="1D2F68"/>
          </a:solidFill>
          <a:latin typeface="Arial" charset="0"/>
        </a:defRPr>
      </a:lvl3pPr>
      <a:lvl4pPr algn="l" rtl="0" eaLnBrk="1" fontAlgn="base" hangingPunct="1">
        <a:spcBef>
          <a:spcPct val="0"/>
        </a:spcBef>
        <a:spcAft>
          <a:spcPct val="0"/>
        </a:spcAft>
        <a:defRPr sz="4000" b="1">
          <a:solidFill>
            <a:srgbClr val="1D2F68"/>
          </a:solidFill>
          <a:latin typeface="Arial" charset="0"/>
        </a:defRPr>
      </a:lvl4pPr>
      <a:lvl5pPr algn="l" rtl="0" eaLnBrk="1" fontAlgn="base" hangingPunct="1">
        <a:spcBef>
          <a:spcPct val="0"/>
        </a:spcBef>
        <a:spcAft>
          <a:spcPct val="0"/>
        </a:spcAft>
        <a:defRPr sz="4000" b="1">
          <a:solidFill>
            <a:srgbClr val="1D2F68"/>
          </a:solidFill>
          <a:latin typeface="Arial" charset="0"/>
        </a:defRPr>
      </a:lvl5pPr>
      <a:lvl6pPr marL="457200" algn="l" rtl="0" eaLnBrk="1" fontAlgn="base" hangingPunct="1">
        <a:spcBef>
          <a:spcPct val="0"/>
        </a:spcBef>
        <a:spcAft>
          <a:spcPct val="0"/>
        </a:spcAft>
        <a:defRPr sz="4000" b="1">
          <a:solidFill>
            <a:srgbClr val="1D2F68"/>
          </a:solidFill>
          <a:latin typeface="Arial" charset="0"/>
        </a:defRPr>
      </a:lvl6pPr>
      <a:lvl7pPr marL="914400" algn="l" rtl="0" eaLnBrk="1" fontAlgn="base" hangingPunct="1">
        <a:spcBef>
          <a:spcPct val="0"/>
        </a:spcBef>
        <a:spcAft>
          <a:spcPct val="0"/>
        </a:spcAft>
        <a:defRPr sz="4000" b="1">
          <a:solidFill>
            <a:srgbClr val="1D2F68"/>
          </a:solidFill>
          <a:latin typeface="Arial" charset="0"/>
        </a:defRPr>
      </a:lvl7pPr>
      <a:lvl8pPr marL="1371600" algn="l" rtl="0" eaLnBrk="1" fontAlgn="base" hangingPunct="1">
        <a:spcBef>
          <a:spcPct val="0"/>
        </a:spcBef>
        <a:spcAft>
          <a:spcPct val="0"/>
        </a:spcAft>
        <a:defRPr sz="4000" b="1">
          <a:solidFill>
            <a:srgbClr val="1D2F68"/>
          </a:solidFill>
          <a:latin typeface="Arial" charset="0"/>
        </a:defRPr>
      </a:lvl8pPr>
      <a:lvl9pPr marL="1828800" algn="l" rtl="0" eaLnBrk="1" fontAlgn="base" hangingPunct="1">
        <a:spcBef>
          <a:spcPct val="0"/>
        </a:spcBef>
        <a:spcAft>
          <a:spcPct val="0"/>
        </a:spcAft>
        <a:defRPr sz="4000" b="1">
          <a:solidFill>
            <a:srgbClr val="1D2F68"/>
          </a:solidFill>
          <a:latin typeface="Arial" charset="0"/>
        </a:defRPr>
      </a:lvl9pPr>
    </p:titleStyle>
    <p:bodyStyle>
      <a:lvl1pPr marL="342900" indent="-342900" algn="l" rtl="0" eaLnBrk="1" fontAlgn="base" hangingPunct="1">
        <a:spcBef>
          <a:spcPct val="20000"/>
        </a:spcBef>
        <a:spcAft>
          <a:spcPct val="0"/>
        </a:spcAft>
        <a:buChar char="•"/>
        <a:defRPr sz="28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400">
          <a:solidFill>
            <a:schemeClr val="tx1"/>
          </a:solidFill>
          <a:latin typeface="+mn-lt"/>
        </a:defRPr>
      </a:lvl2pPr>
      <a:lvl3pPr marL="1143000" indent="-228600" algn="l" rtl="0" eaLnBrk="1" fontAlgn="base" hangingPunct="1">
        <a:spcBef>
          <a:spcPct val="20000"/>
        </a:spcBef>
        <a:spcAft>
          <a:spcPct val="0"/>
        </a:spcAft>
        <a:buChar char="•"/>
        <a:defRPr sz="2000">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6332" name="Rectangle 12"/>
          <p:cNvSpPr>
            <a:spLocks noChangeArrowheads="1"/>
          </p:cNvSpPr>
          <p:nvPr/>
        </p:nvSpPr>
        <p:spPr bwMode="auto">
          <a:xfrm>
            <a:off x="0" y="6035675"/>
            <a:ext cx="9144000" cy="815975"/>
          </a:xfrm>
          <a:prstGeom prst="rect">
            <a:avLst/>
          </a:prstGeom>
          <a:noFill/>
          <a:ln w="9525">
            <a:noFill/>
            <a:miter lim="800000"/>
            <a:headEnd/>
            <a:tailEnd/>
          </a:ln>
          <a:effectLst/>
          <a:extLst/>
        </p:spPr>
        <p:txBody>
          <a:bodyPr wrap="none" anchor="ctr"/>
          <a:lstStyle/>
          <a:p>
            <a:endParaRPr lang="en-US" dirty="0"/>
          </a:p>
        </p:txBody>
      </p:sp>
      <p:sp>
        <p:nvSpPr>
          <p:cNvPr id="56327" name="Rectangle 7"/>
          <p:cNvSpPr>
            <a:spLocks noGrp="1" noChangeArrowheads="1"/>
          </p:cNvSpPr>
          <p:nvPr>
            <p:ph type="title"/>
          </p:nvPr>
        </p:nvSpPr>
        <p:spPr bwMode="auto">
          <a:xfrm>
            <a:off x="428625" y="344488"/>
            <a:ext cx="8472488"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Select to edit master title</a:t>
            </a:r>
          </a:p>
        </p:txBody>
      </p:sp>
      <p:sp>
        <p:nvSpPr>
          <p:cNvPr id="56328" name="Rectangle 8"/>
          <p:cNvSpPr>
            <a:spLocks noGrp="1" noChangeArrowheads="1"/>
          </p:cNvSpPr>
          <p:nvPr>
            <p:ph type="body" idx="1"/>
          </p:nvPr>
        </p:nvSpPr>
        <p:spPr bwMode="auto">
          <a:xfrm>
            <a:off x="495300" y="1508125"/>
            <a:ext cx="8050213" cy="439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dirty="0" smtClean="0"/>
              <a:t>Select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56329" name="Rectangle 9"/>
          <p:cNvSpPr>
            <a:spLocks noGrp="1" noChangeArrowheads="1"/>
          </p:cNvSpPr>
          <p:nvPr>
            <p:ph type="dt" sz="half" idx="2"/>
          </p:nvPr>
        </p:nvSpPr>
        <p:spPr bwMode="auto">
          <a:xfrm>
            <a:off x="509463" y="6248400"/>
            <a:ext cx="173736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spcBef>
                <a:spcPct val="0"/>
              </a:spcBef>
              <a:buFontTx/>
              <a:buNone/>
              <a:defRPr sz="1400" b="0" i="0">
                <a:solidFill>
                  <a:schemeClr val="accent6"/>
                </a:solidFill>
                <a:latin typeface="Helvetica Neue Medium"/>
                <a:cs typeface="Helvetica Neue Medium"/>
              </a:defRPr>
            </a:lvl1pPr>
          </a:lstStyle>
          <a:p>
            <a:fld id="{1924C17B-F80D-42D7-A031-97B4A3B589C2}" type="datetime1">
              <a:rPr lang="en-US" smtClean="0"/>
              <a:t>5/16/2018</a:t>
            </a:fld>
            <a:endParaRPr lang="en-US" dirty="0"/>
          </a:p>
        </p:txBody>
      </p:sp>
      <p:sp>
        <p:nvSpPr>
          <p:cNvPr id="56330" name="Rectangle 10"/>
          <p:cNvSpPr>
            <a:spLocks noGrp="1" noChangeArrowheads="1"/>
          </p:cNvSpPr>
          <p:nvPr>
            <p:ph type="ftr" sz="quarter" idx="3"/>
          </p:nvPr>
        </p:nvSpPr>
        <p:spPr bwMode="auto">
          <a:xfrm>
            <a:off x="2314356"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spcBef>
                <a:spcPct val="0"/>
              </a:spcBef>
              <a:buFontTx/>
              <a:buNone/>
              <a:defRPr sz="1400" b="0" i="0">
                <a:solidFill>
                  <a:schemeClr val="accent6"/>
                </a:solidFill>
                <a:latin typeface="Helvetica Neue Medium"/>
                <a:cs typeface="Helvetica Neue Medium"/>
              </a:defRPr>
            </a:lvl1pPr>
          </a:lstStyle>
          <a:p>
            <a:endParaRPr lang="en-US" dirty="0"/>
          </a:p>
        </p:txBody>
      </p:sp>
      <p:sp>
        <p:nvSpPr>
          <p:cNvPr id="56331" name="Rectangle 11"/>
          <p:cNvSpPr>
            <a:spLocks noGrp="1" noChangeArrowheads="1"/>
          </p:cNvSpPr>
          <p:nvPr>
            <p:ph type="sldNum" sz="quarter" idx="4"/>
          </p:nvPr>
        </p:nvSpPr>
        <p:spPr bwMode="auto">
          <a:xfrm>
            <a:off x="7429500" y="6248400"/>
            <a:ext cx="1126664"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buFontTx/>
              <a:buNone/>
              <a:defRPr sz="1400" b="0" i="0">
                <a:solidFill>
                  <a:schemeClr val="accent6"/>
                </a:solidFill>
                <a:latin typeface="Helvetica Neue Medium"/>
                <a:cs typeface="Helvetica Neue Medium"/>
              </a:defRPr>
            </a:lvl1pPr>
          </a:lstStyle>
          <a:p>
            <a:fld id="{74438B1A-AF1B-4C8B-993E-1BADE62A2451}" type="slidenum">
              <a:rPr lang="en-US" smtClean="0"/>
              <a:pPr/>
              <a:t>‹#›</a:t>
            </a:fld>
            <a:endParaRPr lang="en-US" dirty="0"/>
          </a:p>
        </p:txBody>
      </p:sp>
      <p:grpSp>
        <p:nvGrpSpPr>
          <p:cNvPr id="56345" name="Group 25"/>
          <p:cNvGrpSpPr>
            <a:grpSpLocks/>
          </p:cNvGrpSpPr>
          <p:nvPr/>
        </p:nvGrpSpPr>
        <p:grpSpPr bwMode="auto">
          <a:xfrm>
            <a:off x="5403850" y="6126158"/>
            <a:ext cx="2047875" cy="660400"/>
            <a:chOff x="3596" y="3859"/>
            <a:chExt cx="1290" cy="416"/>
          </a:xfrm>
        </p:grpSpPr>
        <p:pic>
          <p:nvPicPr>
            <p:cNvPr id="56346" name="Picture 26"/>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3596" y="3859"/>
              <a:ext cx="416" cy="416"/>
            </a:xfrm>
            <a:prstGeom prst="rect">
              <a:avLst/>
            </a:prstGeom>
            <a:noFill/>
            <a:extLst>
              <a:ext uri="{909E8E84-426E-40DD-AFC4-6F175D3DCCD1}">
                <a14:hiddenFill xmlns:a14="http://schemas.microsoft.com/office/drawing/2010/main">
                  <a:solidFill>
                    <a:srgbClr val="FFFFFF"/>
                  </a:solidFill>
                </a14:hiddenFill>
              </a:ext>
            </a:extLst>
          </p:spPr>
        </p:pic>
        <p:sp>
          <p:nvSpPr>
            <p:cNvPr id="56347" name="Text Box 27"/>
            <p:cNvSpPr txBox="1">
              <a:spLocks noChangeArrowheads="1"/>
            </p:cNvSpPr>
            <p:nvPr userDrawn="1"/>
          </p:nvSpPr>
          <p:spPr bwMode="auto">
            <a:xfrm>
              <a:off x="4023" y="3947"/>
              <a:ext cx="863" cy="2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85000"/>
                </a:lnSpc>
                <a:spcBef>
                  <a:spcPct val="0"/>
                </a:spcBef>
                <a:buFontTx/>
                <a:buNone/>
              </a:pPr>
              <a:r>
                <a:rPr lang="en-US" sz="1200" b="1" dirty="0">
                  <a:solidFill>
                    <a:schemeClr val="accent6"/>
                  </a:solidFill>
                </a:rPr>
                <a:t>Federal Aviation</a:t>
              </a:r>
            </a:p>
            <a:p>
              <a:pPr>
                <a:lnSpc>
                  <a:spcPct val="85000"/>
                </a:lnSpc>
                <a:spcBef>
                  <a:spcPct val="0"/>
                </a:spcBef>
                <a:buFontTx/>
                <a:buNone/>
              </a:pPr>
              <a:r>
                <a:rPr lang="en-US" sz="1200" b="1" dirty="0">
                  <a:solidFill>
                    <a:schemeClr val="accent6"/>
                  </a:solidFill>
                </a:rPr>
                <a:t>Administration</a:t>
              </a:r>
            </a:p>
          </p:txBody>
        </p:sp>
      </p:grpSp>
      <p:sp>
        <p:nvSpPr>
          <p:cNvPr id="56349" name="Text Box 29" hidden="1"/>
          <p:cNvSpPr txBox="1">
            <a:spLocks noChangeArrowheads="1"/>
          </p:cNvSpPr>
          <p:nvPr/>
        </p:nvSpPr>
        <p:spPr bwMode="auto">
          <a:xfrm>
            <a:off x="449263" y="6205538"/>
            <a:ext cx="47847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buFontTx/>
              <a:buNone/>
            </a:pPr>
            <a:r>
              <a:rPr lang="en-US" sz="1200" b="1" dirty="0">
                <a:solidFill>
                  <a:srgbClr val="C0C0C0"/>
                </a:solidFill>
              </a:rPr>
              <a:t>&lt;Presentation Title – Change on Master Slide&gt;</a:t>
            </a:r>
            <a:endParaRPr lang="en-US" sz="1200" dirty="0">
              <a:solidFill>
                <a:srgbClr val="C0C0C0"/>
              </a:solidFill>
            </a:endParaRPr>
          </a:p>
        </p:txBody>
      </p:sp>
      <p:sp>
        <p:nvSpPr>
          <p:cNvPr id="56350" name="Text Box 30" hidden="1"/>
          <p:cNvSpPr txBox="1">
            <a:spLocks noChangeArrowheads="1"/>
          </p:cNvSpPr>
          <p:nvPr/>
        </p:nvSpPr>
        <p:spPr bwMode="auto">
          <a:xfrm>
            <a:off x="441325" y="6384925"/>
            <a:ext cx="374015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buFontTx/>
              <a:buNone/>
            </a:pPr>
            <a:r>
              <a:rPr lang="en-US" sz="1200" dirty="0">
                <a:solidFill>
                  <a:srgbClr val="C0C0C0"/>
                </a:solidFill>
              </a:rPr>
              <a:t>&lt;Date of Presentation – Change on Master Slide&gt;</a:t>
            </a:r>
          </a:p>
        </p:txBody>
      </p:sp>
    </p:spTree>
    <p:extLst>
      <p:ext uri="{BB962C8B-B14F-4D97-AF65-F5344CB8AC3E}">
        <p14:creationId xmlns:p14="http://schemas.microsoft.com/office/powerpoint/2010/main" val="2988165268"/>
      </p:ext>
    </p:extLst>
  </p:cSld>
  <p:clrMap bg1="lt1" tx1="dk1" bg2="lt2" tx2="dk2" accent1="accent1" accent2="accent2" accent3="accent3" accent4="accent4" accent5="accent5" accent6="accent6" hlink="hlink" folHlink="folHlink"/>
  <p:timing>
    <p:tnLst>
      <p:par>
        <p:cTn id="1" dur="indefinite" restart="never" nodeType="tmRoot"/>
      </p:par>
    </p:tnLst>
  </p:timing>
  <p:hf hdr="0" ftr="0" dt="0"/>
  <p:txStyles>
    <p:titleStyle>
      <a:lvl1pPr algn="l" rtl="0" eaLnBrk="1" fontAlgn="base" hangingPunct="1">
        <a:spcBef>
          <a:spcPct val="0"/>
        </a:spcBef>
        <a:spcAft>
          <a:spcPct val="0"/>
        </a:spcAft>
        <a:defRPr sz="4000" b="1">
          <a:solidFill>
            <a:srgbClr val="1D2F68"/>
          </a:solidFill>
          <a:latin typeface="+mj-lt"/>
          <a:ea typeface="+mj-ea"/>
          <a:cs typeface="+mj-cs"/>
        </a:defRPr>
      </a:lvl1pPr>
      <a:lvl2pPr algn="l" rtl="0" eaLnBrk="1" fontAlgn="base" hangingPunct="1">
        <a:spcBef>
          <a:spcPct val="0"/>
        </a:spcBef>
        <a:spcAft>
          <a:spcPct val="0"/>
        </a:spcAft>
        <a:defRPr sz="4000" b="1">
          <a:solidFill>
            <a:srgbClr val="1D2F68"/>
          </a:solidFill>
          <a:latin typeface="Arial" charset="0"/>
        </a:defRPr>
      </a:lvl2pPr>
      <a:lvl3pPr algn="l" rtl="0" eaLnBrk="1" fontAlgn="base" hangingPunct="1">
        <a:spcBef>
          <a:spcPct val="0"/>
        </a:spcBef>
        <a:spcAft>
          <a:spcPct val="0"/>
        </a:spcAft>
        <a:defRPr sz="4000" b="1">
          <a:solidFill>
            <a:srgbClr val="1D2F68"/>
          </a:solidFill>
          <a:latin typeface="Arial" charset="0"/>
        </a:defRPr>
      </a:lvl3pPr>
      <a:lvl4pPr algn="l" rtl="0" eaLnBrk="1" fontAlgn="base" hangingPunct="1">
        <a:spcBef>
          <a:spcPct val="0"/>
        </a:spcBef>
        <a:spcAft>
          <a:spcPct val="0"/>
        </a:spcAft>
        <a:defRPr sz="4000" b="1">
          <a:solidFill>
            <a:srgbClr val="1D2F68"/>
          </a:solidFill>
          <a:latin typeface="Arial" charset="0"/>
        </a:defRPr>
      </a:lvl4pPr>
      <a:lvl5pPr algn="l" rtl="0" eaLnBrk="1" fontAlgn="base" hangingPunct="1">
        <a:spcBef>
          <a:spcPct val="0"/>
        </a:spcBef>
        <a:spcAft>
          <a:spcPct val="0"/>
        </a:spcAft>
        <a:defRPr sz="4000" b="1">
          <a:solidFill>
            <a:srgbClr val="1D2F68"/>
          </a:solidFill>
          <a:latin typeface="Arial" charset="0"/>
        </a:defRPr>
      </a:lvl5pPr>
      <a:lvl6pPr marL="457200" algn="l" rtl="0" eaLnBrk="1" fontAlgn="base" hangingPunct="1">
        <a:spcBef>
          <a:spcPct val="0"/>
        </a:spcBef>
        <a:spcAft>
          <a:spcPct val="0"/>
        </a:spcAft>
        <a:defRPr sz="4000" b="1">
          <a:solidFill>
            <a:srgbClr val="1D2F68"/>
          </a:solidFill>
          <a:latin typeface="Arial" charset="0"/>
        </a:defRPr>
      </a:lvl6pPr>
      <a:lvl7pPr marL="914400" algn="l" rtl="0" eaLnBrk="1" fontAlgn="base" hangingPunct="1">
        <a:spcBef>
          <a:spcPct val="0"/>
        </a:spcBef>
        <a:spcAft>
          <a:spcPct val="0"/>
        </a:spcAft>
        <a:defRPr sz="4000" b="1">
          <a:solidFill>
            <a:srgbClr val="1D2F68"/>
          </a:solidFill>
          <a:latin typeface="Arial" charset="0"/>
        </a:defRPr>
      </a:lvl7pPr>
      <a:lvl8pPr marL="1371600" algn="l" rtl="0" eaLnBrk="1" fontAlgn="base" hangingPunct="1">
        <a:spcBef>
          <a:spcPct val="0"/>
        </a:spcBef>
        <a:spcAft>
          <a:spcPct val="0"/>
        </a:spcAft>
        <a:defRPr sz="4000" b="1">
          <a:solidFill>
            <a:srgbClr val="1D2F68"/>
          </a:solidFill>
          <a:latin typeface="Arial" charset="0"/>
        </a:defRPr>
      </a:lvl8pPr>
      <a:lvl9pPr marL="1828800" algn="l" rtl="0" eaLnBrk="1" fontAlgn="base" hangingPunct="1">
        <a:spcBef>
          <a:spcPct val="0"/>
        </a:spcBef>
        <a:spcAft>
          <a:spcPct val="0"/>
        </a:spcAft>
        <a:defRPr sz="4000" b="1">
          <a:solidFill>
            <a:srgbClr val="1D2F68"/>
          </a:solidFill>
          <a:latin typeface="Arial" charset="0"/>
        </a:defRPr>
      </a:lvl9pPr>
    </p:titleStyle>
    <p:bodyStyle>
      <a:lvl1pPr marL="342900" indent="-342900" algn="l" rtl="0" eaLnBrk="1" fontAlgn="base" hangingPunct="1">
        <a:spcBef>
          <a:spcPct val="20000"/>
        </a:spcBef>
        <a:spcAft>
          <a:spcPct val="0"/>
        </a:spcAft>
        <a:buChar char="•"/>
        <a:defRPr sz="28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400">
          <a:solidFill>
            <a:schemeClr val="tx1"/>
          </a:solidFill>
          <a:latin typeface="+mn-lt"/>
        </a:defRPr>
      </a:lvl2pPr>
      <a:lvl3pPr marL="1143000" indent="-228600" algn="l" rtl="0" eaLnBrk="1" fontAlgn="base" hangingPunct="1">
        <a:spcBef>
          <a:spcPct val="20000"/>
        </a:spcBef>
        <a:spcAft>
          <a:spcPct val="0"/>
        </a:spcAft>
        <a:buChar char="•"/>
        <a:defRPr sz="2000">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6332" name="Rectangle 12"/>
          <p:cNvSpPr>
            <a:spLocks noChangeArrowheads="1"/>
          </p:cNvSpPr>
          <p:nvPr/>
        </p:nvSpPr>
        <p:spPr bwMode="auto">
          <a:xfrm>
            <a:off x="0" y="6035675"/>
            <a:ext cx="9144000" cy="815975"/>
          </a:xfrm>
          <a:prstGeom prst="rect">
            <a:avLst/>
          </a:prstGeom>
          <a:solidFill>
            <a:srgbClr val="1D2F68"/>
          </a:solidFill>
          <a:ln w="9525">
            <a:solidFill>
              <a:srgbClr val="1D2F68"/>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56327" name="Rectangle 7"/>
          <p:cNvSpPr>
            <a:spLocks noGrp="1" noChangeArrowheads="1"/>
          </p:cNvSpPr>
          <p:nvPr>
            <p:ph type="title"/>
          </p:nvPr>
        </p:nvSpPr>
        <p:spPr bwMode="auto">
          <a:xfrm>
            <a:off x="428625" y="344488"/>
            <a:ext cx="8472488"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Select to edit master title</a:t>
            </a:r>
          </a:p>
        </p:txBody>
      </p:sp>
      <p:sp>
        <p:nvSpPr>
          <p:cNvPr id="56328" name="Rectangle 8"/>
          <p:cNvSpPr>
            <a:spLocks noGrp="1" noChangeArrowheads="1"/>
          </p:cNvSpPr>
          <p:nvPr>
            <p:ph type="body" idx="1"/>
          </p:nvPr>
        </p:nvSpPr>
        <p:spPr bwMode="auto">
          <a:xfrm>
            <a:off x="495300" y="1508125"/>
            <a:ext cx="8050213" cy="439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Select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6329" name="Rectangle 9"/>
          <p:cNvSpPr>
            <a:spLocks noGrp="1" noChangeArrowheads="1"/>
          </p:cNvSpPr>
          <p:nvPr>
            <p:ph type="dt" sz="half" idx="2"/>
          </p:nvPr>
        </p:nvSpPr>
        <p:spPr bwMode="auto">
          <a:xfrm>
            <a:off x="509463" y="6248400"/>
            <a:ext cx="173736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spcBef>
                <a:spcPct val="0"/>
              </a:spcBef>
              <a:buFontTx/>
              <a:buNone/>
              <a:defRPr sz="1400" b="0" i="0">
                <a:solidFill>
                  <a:schemeClr val="bg1">
                    <a:lumMod val="65000"/>
                  </a:schemeClr>
                </a:solidFill>
                <a:latin typeface="Helvetica Neue Medium"/>
                <a:cs typeface="Helvetica Neue Medium"/>
              </a:defRPr>
            </a:lvl1pPr>
          </a:lstStyle>
          <a:p>
            <a:fld id="{75DC8A6E-4868-4F4F-9980-2946B611782A}" type="datetime1">
              <a:rPr lang="en-US" smtClean="0"/>
              <a:t>5/16/2018</a:t>
            </a:fld>
            <a:endParaRPr lang="en-US" dirty="0"/>
          </a:p>
        </p:txBody>
      </p:sp>
      <p:sp>
        <p:nvSpPr>
          <p:cNvPr id="56330" name="Rectangle 10"/>
          <p:cNvSpPr>
            <a:spLocks noGrp="1" noChangeArrowheads="1"/>
          </p:cNvSpPr>
          <p:nvPr>
            <p:ph type="ftr" sz="quarter" idx="3"/>
          </p:nvPr>
        </p:nvSpPr>
        <p:spPr bwMode="auto">
          <a:xfrm>
            <a:off x="2314356"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spcBef>
                <a:spcPct val="0"/>
              </a:spcBef>
              <a:buFontTx/>
              <a:buNone/>
              <a:defRPr sz="1400" b="0" i="0">
                <a:solidFill>
                  <a:schemeClr val="bg1">
                    <a:lumMod val="65000"/>
                  </a:schemeClr>
                </a:solidFill>
                <a:latin typeface="Helvetica Neue Medium"/>
                <a:cs typeface="Helvetica Neue Medium"/>
              </a:defRPr>
            </a:lvl1pPr>
          </a:lstStyle>
          <a:p>
            <a:endParaRPr lang="en-US" dirty="0"/>
          </a:p>
        </p:txBody>
      </p:sp>
      <p:sp>
        <p:nvSpPr>
          <p:cNvPr id="56331" name="Rectangle 11"/>
          <p:cNvSpPr>
            <a:spLocks noGrp="1" noChangeArrowheads="1"/>
          </p:cNvSpPr>
          <p:nvPr>
            <p:ph type="sldNum" sz="quarter" idx="4"/>
          </p:nvPr>
        </p:nvSpPr>
        <p:spPr bwMode="auto">
          <a:xfrm>
            <a:off x="7454899" y="6248400"/>
            <a:ext cx="110126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buFontTx/>
              <a:buNone/>
              <a:defRPr sz="1400" b="0" i="0">
                <a:solidFill>
                  <a:schemeClr val="bg1">
                    <a:lumMod val="65000"/>
                  </a:schemeClr>
                </a:solidFill>
                <a:latin typeface="Helvetica Neue Medium"/>
                <a:cs typeface="Helvetica Neue Medium"/>
              </a:defRPr>
            </a:lvl1pPr>
          </a:lstStyle>
          <a:p>
            <a:fld id="{D56B9F6D-9E74-4D0E-B71B-51411D10BC2C}" type="slidenum">
              <a:rPr lang="en-US" smtClean="0"/>
              <a:t>‹#›</a:t>
            </a:fld>
            <a:endParaRPr lang="en-US" dirty="0"/>
          </a:p>
        </p:txBody>
      </p:sp>
      <p:grpSp>
        <p:nvGrpSpPr>
          <p:cNvPr id="56345" name="Group 25"/>
          <p:cNvGrpSpPr>
            <a:grpSpLocks/>
          </p:cNvGrpSpPr>
          <p:nvPr/>
        </p:nvGrpSpPr>
        <p:grpSpPr bwMode="auto">
          <a:xfrm>
            <a:off x="5403850" y="6126158"/>
            <a:ext cx="2047875" cy="660400"/>
            <a:chOff x="3596" y="3859"/>
            <a:chExt cx="1290" cy="416"/>
          </a:xfrm>
        </p:grpSpPr>
        <p:pic>
          <p:nvPicPr>
            <p:cNvPr id="56346" name="Picture 26"/>
            <p:cNvPicPr>
              <a:picLocks noChangeAspect="1" noChangeArrowheads="1"/>
            </p:cNvPicPr>
            <p:nvPr userDrawn="1"/>
          </p:nvPicPr>
          <p:blipFill>
            <a:blip r:embed="rId8" cstate="print">
              <a:extLst>
                <a:ext uri="{28A0092B-C50C-407E-A947-70E740481C1C}">
                  <a14:useLocalDpi xmlns:a14="http://schemas.microsoft.com/office/drawing/2010/main" val="0"/>
                </a:ext>
              </a:extLst>
            </a:blip>
            <a:stretch>
              <a:fillRect/>
            </a:stretch>
          </p:blipFill>
          <p:spPr bwMode="auto">
            <a:xfrm>
              <a:off x="3596" y="3859"/>
              <a:ext cx="416" cy="416"/>
            </a:xfrm>
            <a:prstGeom prst="rect">
              <a:avLst/>
            </a:prstGeom>
            <a:noFill/>
            <a:extLst>
              <a:ext uri="{909E8E84-426E-40DD-AFC4-6F175D3DCCD1}">
                <a14:hiddenFill xmlns:a14="http://schemas.microsoft.com/office/drawing/2010/main">
                  <a:solidFill>
                    <a:srgbClr val="FFFFFF"/>
                  </a:solidFill>
                </a14:hiddenFill>
              </a:ext>
            </a:extLst>
          </p:spPr>
        </p:pic>
        <p:sp>
          <p:nvSpPr>
            <p:cNvPr id="56347" name="Text Box 27"/>
            <p:cNvSpPr txBox="1">
              <a:spLocks noChangeArrowheads="1"/>
            </p:cNvSpPr>
            <p:nvPr userDrawn="1"/>
          </p:nvSpPr>
          <p:spPr bwMode="auto">
            <a:xfrm>
              <a:off x="4023" y="3947"/>
              <a:ext cx="863" cy="2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85000"/>
                </a:lnSpc>
                <a:spcBef>
                  <a:spcPct val="0"/>
                </a:spcBef>
                <a:buFontTx/>
                <a:buNone/>
              </a:pPr>
              <a:r>
                <a:rPr lang="en-US" sz="1200" b="1" dirty="0">
                  <a:solidFill>
                    <a:schemeClr val="bg1"/>
                  </a:solidFill>
                </a:rPr>
                <a:t>Federal Aviation</a:t>
              </a:r>
            </a:p>
            <a:p>
              <a:pPr>
                <a:lnSpc>
                  <a:spcPct val="85000"/>
                </a:lnSpc>
                <a:spcBef>
                  <a:spcPct val="0"/>
                </a:spcBef>
                <a:buFontTx/>
                <a:buNone/>
              </a:pPr>
              <a:r>
                <a:rPr lang="en-US" sz="1200" b="1" dirty="0">
                  <a:solidFill>
                    <a:schemeClr val="bg1"/>
                  </a:solidFill>
                </a:rPr>
                <a:t>Administration</a:t>
              </a:r>
            </a:p>
          </p:txBody>
        </p:sp>
      </p:grpSp>
      <p:sp>
        <p:nvSpPr>
          <p:cNvPr id="56349" name="Text Box 29" hidden="1"/>
          <p:cNvSpPr txBox="1">
            <a:spLocks noChangeArrowheads="1"/>
          </p:cNvSpPr>
          <p:nvPr/>
        </p:nvSpPr>
        <p:spPr bwMode="auto">
          <a:xfrm>
            <a:off x="449263" y="6205538"/>
            <a:ext cx="47847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buFontTx/>
              <a:buNone/>
            </a:pPr>
            <a:r>
              <a:rPr lang="en-US" sz="1200" b="1" dirty="0">
                <a:solidFill>
                  <a:srgbClr val="C0C0C0"/>
                </a:solidFill>
              </a:rPr>
              <a:t>&lt;Presentation Title – Change on Master Slide&gt;</a:t>
            </a:r>
            <a:endParaRPr lang="en-US" sz="1200" dirty="0">
              <a:solidFill>
                <a:srgbClr val="C0C0C0"/>
              </a:solidFill>
            </a:endParaRPr>
          </a:p>
        </p:txBody>
      </p:sp>
      <p:sp>
        <p:nvSpPr>
          <p:cNvPr id="56350" name="Text Box 30" hidden="1"/>
          <p:cNvSpPr txBox="1">
            <a:spLocks noChangeArrowheads="1"/>
          </p:cNvSpPr>
          <p:nvPr/>
        </p:nvSpPr>
        <p:spPr bwMode="auto">
          <a:xfrm>
            <a:off x="441325" y="6384925"/>
            <a:ext cx="374015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buFontTx/>
              <a:buNone/>
            </a:pPr>
            <a:r>
              <a:rPr lang="en-US" sz="1200" dirty="0">
                <a:solidFill>
                  <a:srgbClr val="C0C0C0"/>
                </a:solidFill>
              </a:rPr>
              <a:t>&lt;Date of Presentation – Change on Master Slide&gt;</a:t>
            </a:r>
          </a:p>
        </p:txBody>
      </p:sp>
    </p:spTree>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Lst>
  <p:timing>
    <p:tnLst>
      <p:par>
        <p:cTn id="1" dur="indefinite" restart="never" nodeType="tmRoot"/>
      </p:par>
    </p:tnLst>
  </p:timing>
  <p:hf hdr="0" ftr="0" dt="0"/>
  <p:txStyles>
    <p:titleStyle>
      <a:lvl1pPr algn="l" rtl="0" eaLnBrk="1" fontAlgn="base" hangingPunct="1">
        <a:spcBef>
          <a:spcPct val="0"/>
        </a:spcBef>
        <a:spcAft>
          <a:spcPct val="0"/>
        </a:spcAft>
        <a:defRPr sz="4000" b="1">
          <a:solidFill>
            <a:srgbClr val="1D2F68"/>
          </a:solidFill>
          <a:latin typeface="+mj-lt"/>
          <a:ea typeface="+mj-ea"/>
          <a:cs typeface="+mj-cs"/>
        </a:defRPr>
      </a:lvl1pPr>
      <a:lvl2pPr algn="l" rtl="0" eaLnBrk="1" fontAlgn="base" hangingPunct="1">
        <a:spcBef>
          <a:spcPct val="0"/>
        </a:spcBef>
        <a:spcAft>
          <a:spcPct val="0"/>
        </a:spcAft>
        <a:defRPr sz="4000" b="1">
          <a:solidFill>
            <a:srgbClr val="1D2F68"/>
          </a:solidFill>
          <a:latin typeface="Arial" charset="0"/>
        </a:defRPr>
      </a:lvl2pPr>
      <a:lvl3pPr algn="l" rtl="0" eaLnBrk="1" fontAlgn="base" hangingPunct="1">
        <a:spcBef>
          <a:spcPct val="0"/>
        </a:spcBef>
        <a:spcAft>
          <a:spcPct val="0"/>
        </a:spcAft>
        <a:defRPr sz="4000" b="1">
          <a:solidFill>
            <a:srgbClr val="1D2F68"/>
          </a:solidFill>
          <a:latin typeface="Arial" charset="0"/>
        </a:defRPr>
      </a:lvl3pPr>
      <a:lvl4pPr algn="l" rtl="0" eaLnBrk="1" fontAlgn="base" hangingPunct="1">
        <a:spcBef>
          <a:spcPct val="0"/>
        </a:spcBef>
        <a:spcAft>
          <a:spcPct val="0"/>
        </a:spcAft>
        <a:defRPr sz="4000" b="1">
          <a:solidFill>
            <a:srgbClr val="1D2F68"/>
          </a:solidFill>
          <a:latin typeface="Arial" charset="0"/>
        </a:defRPr>
      </a:lvl4pPr>
      <a:lvl5pPr algn="l" rtl="0" eaLnBrk="1" fontAlgn="base" hangingPunct="1">
        <a:spcBef>
          <a:spcPct val="0"/>
        </a:spcBef>
        <a:spcAft>
          <a:spcPct val="0"/>
        </a:spcAft>
        <a:defRPr sz="4000" b="1">
          <a:solidFill>
            <a:srgbClr val="1D2F68"/>
          </a:solidFill>
          <a:latin typeface="Arial" charset="0"/>
        </a:defRPr>
      </a:lvl5pPr>
      <a:lvl6pPr marL="457200" algn="l" rtl="0" eaLnBrk="1" fontAlgn="base" hangingPunct="1">
        <a:spcBef>
          <a:spcPct val="0"/>
        </a:spcBef>
        <a:spcAft>
          <a:spcPct val="0"/>
        </a:spcAft>
        <a:defRPr sz="4000" b="1">
          <a:solidFill>
            <a:srgbClr val="1D2F68"/>
          </a:solidFill>
          <a:latin typeface="Arial" charset="0"/>
        </a:defRPr>
      </a:lvl6pPr>
      <a:lvl7pPr marL="914400" algn="l" rtl="0" eaLnBrk="1" fontAlgn="base" hangingPunct="1">
        <a:spcBef>
          <a:spcPct val="0"/>
        </a:spcBef>
        <a:spcAft>
          <a:spcPct val="0"/>
        </a:spcAft>
        <a:defRPr sz="4000" b="1">
          <a:solidFill>
            <a:srgbClr val="1D2F68"/>
          </a:solidFill>
          <a:latin typeface="Arial" charset="0"/>
        </a:defRPr>
      </a:lvl7pPr>
      <a:lvl8pPr marL="1371600" algn="l" rtl="0" eaLnBrk="1" fontAlgn="base" hangingPunct="1">
        <a:spcBef>
          <a:spcPct val="0"/>
        </a:spcBef>
        <a:spcAft>
          <a:spcPct val="0"/>
        </a:spcAft>
        <a:defRPr sz="4000" b="1">
          <a:solidFill>
            <a:srgbClr val="1D2F68"/>
          </a:solidFill>
          <a:latin typeface="Arial" charset="0"/>
        </a:defRPr>
      </a:lvl8pPr>
      <a:lvl9pPr marL="1828800" algn="l" rtl="0" eaLnBrk="1" fontAlgn="base" hangingPunct="1">
        <a:spcBef>
          <a:spcPct val="0"/>
        </a:spcBef>
        <a:spcAft>
          <a:spcPct val="0"/>
        </a:spcAft>
        <a:defRPr sz="4000" b="1">
          <a:solidFill>
            <a:srgbClr val="1D2F68"/>
          </a:solidFill>
          <a:latin typeface="Arial" charset="0"/>
        </a:defRPr>
      </a:lvl9pPr>
    </p:titleStyle>
    <p:bodyStyle>
      <a:lvl1pPr marL="342900" indent="-342900" algn="l" rtl="0" eaLnBrk="1" fontAlgn="base" hangingPunct="1">
        <a:spcBef>
          <a:spcPct val="20000"/>
        </a:spcBef>
        <a:spcAft>
          <a:spcPct val="0"/>
        </a:spcAft>
        <a:buChar char="•"/>
        <a:defRPr sz="28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400">
          <a:solidFill>
            <a:schemeClr val="tx1"/>
          </a:solidFill>
          <a:latin typeface="+mn-lt"/>
        </a:defRPr>
      </a:lvl2pPr>
      <a:lvl3pPr marL="1143000" indent="-228600" algn="l" rtl="0" eaLnBrk="1" fontAlgn="base" hangingPunct="1">
        <a:spcBef>
          <a:spcPct val="20000"/>
        </a:spcBef>
        <a:spcAft>
          <a:spcPct val="0"/>
        </a:spcAft>
        <a:buChar char="•"/>
        <a:defRPr sz="2000">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6332" name="Rectangle 12"/>
          <p:cNvSpPr>
            <a:spLocks noChangeArrowheads="1"/>
          </p:cNvSpPr>
          <p:nvPr/>
        </p:nvSpPr>
        <p:spPr bwMode="auto">
          <a:xfrm>
            <a:off x="0" y="6035675"/>
            <a:ext cx="9144000" cy="815975"/>
          </a:xfrm>
          <a:prstGeom prst="rect">
            <a:avLst/>
          </a:prstGeom>
          <a:noFill/>
          <a:ln w="9525">
            <a:noFill/>
            <a:miter lim="800000"/>
            <a:headEnd/>
            <a:tailEnd/>
          </a:ln>
          <a:effectLst/>
          <a:extLst/>
        </p:spPr>
        <p:txBody>
          <a:bodyPr wrap="none" anchor="ctr"/>
          <a:lstStyle/>
          <a:p>
            <a:endParaRPr lang="en-US" dirty="0"/>
          </a:p>
        </p:txBody>
      </p:sp>
      <p:sp>
        <p:nvSpPr>
          <p:cNvPr id="56327" name="Rectangle 7"/>
          <p:cNvSpPr>
            <a:spLocks noGrp="1" noChangeArrowheads="1"/>
          </p:cNvSpPr>
          <p:nvPr>
            <p:ph type="title"/>
          </p:nvPr>
        </p:nvSpPr>
        <p:spPr bwMode="auto">
          <a:xfrm>
            <a:off x="428625" y="344488"/>
            <a:ext cx="8472488"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Select to edit master title</a:t>
            </a:r>
          </a:p>
        </p:txBody>
      </p:sp>
      <p:sp>
        <p:nvSpPr>
          <p:cNvPr id="56328" name="Rectangle 8"/>
          <p:cNvSpPr>
            <a:spLocks noGrp="1" noChangeArrowheads="1"/>
          </p:cNvSpPr>
          <p:nvPr>
            <p:ph type="body" idx="1"/>
          </p:nvPr>
        </p:nvSpPr>
        <p:spPr bwMode="auto">
          <a:xfrm>
            <a:off x="495300" y="1508125"/>
            <a:ext cx="8050213" cy="439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dirty="0" smtClean="0"/>
              <a:t>Select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56329" name="Rectangle 9"/>
          <p:cNvSpPr>
            <a:spLocks noGrp="1" noChangeArrowheads="1"/>
          </p:cNvSpPr>
          <p:nvPr>
            <p:ph type="dt" sz="half" idx="2"/>
          </p:nvPr>
        </p:nvSpPr>
        <p:spPr bwMode="auto">
          <a:xfrm>
            <a:off x="509463" y="6248400"/>
            <a:ext cx="173736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spcBef>
                <a:spcPct val="0"/>
              </a:spcBef>
              <a:buFontTx/>
              <a:buNone/>
              <a:defRPr sz="1400" b="0" i="0">
                <a:solidFill>
                  <a:schemeClr val="accent6"/>
                </a:solidFill>
                <a:latin typeface="Helvetica Neue Medium"/>
                <a:cs typeface="Helvetica Neue Medium"/>
              </a:defRPr>
            </a:lvl1pPr>
          </a:lstStyle>
          <a:p>
            <a:fld id="{7353DF2C-0098-49B2-9D0C-2F9A518DED05}" type="datetime1">
              <a:rPr lang="en-US" smtClean="0"/>
              <a:t>5/16/2018</a:t>
            </a:fld>
            <a:endParaRPr lang="en-US" dirty="0"/>
          </a:p>
        </p:txBody>
      </p:sp>
      <p:sp>
        <p:nvSpPr>
          <p:cNvPr id="56330" name="Rectangle 10"/>
          <p:cNvSpPr>
            <a:spLocks noGrp="1" noChangeArrowheads="1"/>
          </p:cNvSpPr>
          <p:nvPr>
            <p:ph type="ftr" sz="quarter" idx="3"/>
          </p:nvPr>
        </p:nvSpPr>
        <p:spPr bwMode="auto">
          <a:xfrm>
            <a:off x="2314356"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spcBef>
                <a:spcPct val="0"/>
              </a:spcBef>
              <a:buFontTx/>
              <a:buNone/>
              <a:defRPr sz="1400" b="0" i="0">
                <a:solidFill>
                  <a:schemeClr val="accent6"/>
                </a:solidFill>
                <a:latin typeface="Helvetica Neue Medium"/>
                <a:cs typeface="Helvetica Neue Medium"/>
              </a:defRPr>
            </a:lvl1pPr>
          </a:lstStyle>
          <a:p>
            <a:endParaRPr lang="en-US" dirty="0"/>
          </a:p>
        </p:txBody>
      </p:sp>
      <p:sp>
        <p:nvSpPr>
          <p:cNvPr id="56331" name="Rectangle 11"/>
          <p:cNvSpPr>
            <a:spLocks noGrp="1" noChangeArrowheads="1"/>
          </p:cNvSpPr>
          <p:nvPr>
            <p:ph type="sldNum" sz="quarter" idx="4"/>
          </p:nvPr>
        </p:nvSpPr>
        <p:spPr bwMode="auto">
          <a:xfrm>
            <a:off x="7429500" y="6248400"/>
            <a:ext cx="1126664"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buFontTx/>
              <a:buNone/>
              <a:defRPr sz="1400" b="0" i="0">
                <a:solidFill>
                  <a:schemeClr val="accent6"/>
                </a:solidFill>
                <a:latin typeface="Helvetica Neue Medium"/>
                <a:cs typeface="Helvetica Neue Medium"/>
              </a:defRPr>
            </a:lvl1pPr>
          </a:lstStyle>
          <a:p>
            <a:fld id="{74438B1A-AF1B-4C8B-993E-1BADE62A2451}" type="slidenum">
              <a:rPr lang="en-US" smtClean="0"/>
              <a:pPr/>
              <a:t>‹#›</a:t>
            </a:fld>
            <a:endParaRPr lang="en-US" dirty="0"/>
          </a:p>
        </p:txBody>
      </p:sp>
      <p:grpSp>
        <p:nvGrpSpPr>
          <p:cNvPr id="56345" name="Group 25"/>
          <p:cNvGrpSpPr>
            <a:grpSpLocks/>
          </p:cNvGrpSpPr>
          <p:nvPr/>
        </p:nvGrpSpPr>
        <p:grpSpPr bwMode="auto">
          <a:xfrm>
            <a:off x="5403850" y="6126158"/>
            <a:ext cx="2047875" cy="660400"/>
            <a:chOff x="3596" y="3859"/>
            <a:chExt cx="1290" cy="416"/>
          </a:xfrm>
        </p:grpSpPr>
        <p:pic>
          <p:nvPicPr>
            <p:cNvPr id="56346" name="Picture 26"/>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3596" y="3859"/>
              <a:ext cx="416" cy="416"/>
            </a:xfrm>
            <a:prstGeom prst="rect">
              <a:avLst/>
            </a:prstGeom>
            <a:noFill/>
            <a:extLst>
              <a:ext uri="{909E8E84-426E-40DD-AFC4-6F175D3DCCD1}">
                <a14:hiddenFill xmlns:a14="http://schemas.microsoft.com/office/drawing/2010/main">
                  <a:solidFill>
                    <a:srgbClr val="FFFFFF"/>
                  </a:solidFill>
                </a14:hiddenFill>
              </a:ext>
            </a:extLst>
          </p:spPr>
        </p:pic>
        <p:sp>
          <p:nvSpPr>
            <p:cNvPr id="56347" name="Text Box 27"/>
            <p:cNvSpPr txBox="1">
              <a:spLocks noChangeArrowheads="1"/>
            </p:cNvSpPr>
            <p:nvPr userDrawn="1"/>
          </p:nvSpPr>
          <p:spPr bwMode="auto">
            <a:xfrm>
              <a:off x="4023" y="3947"/>
              <a:ext cx="863" cy="2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85000"/>
                </a:lnSpc>
                <a:spcBef>
                  <a:spcPct val="0"/>
                </a:spcBef>
                <a:buFontTx/>
                <a:buNone/>
              </a:pPr>
              <a:r>
                <a:rPr lang="en-US" sz="1200" b="1" dirty="0">
                  <a:solidFill>
                    <a:schemeClr val="accent6"/>
                  </a:solidFill>
                </a:rPr>
                <a:t>Federal Aviation</a:t>
              </a:r>
            </a:p>
            <a:p>
              <a:pPr>
                <a:lnSpc>
                  <a:spcPct val="85000"/>
                </a:lnSpc>
                <a:spcBef>
                  <a:spcPct val="0"/>
                </a:spcBef>
                <a:buFontTx/>
                <a:buNone/>
              </a:pPr>
              <a:r>
                <a:rPr lang="en-US" sz="1200" b="1" dirty="0">
                  <a:solidFill>
                    <a:schemeClr val="accent6"/>
                  </a:solidFill>
                </a:rPr>
                <a:t>Administration</a:t>
              </a:r>
            </a:p>
          </p:txBody>
        </p:sp>
      </p:grpSp>
      <p:sp>
        <p:nvSpPr>
          <p:cNvPr id="56349" name="Text Box 29" hidden="1"/>
          <p:cNvSpPr txBox="1">
            <a:spLocks noChangeArrowheads="1"/>
          </p:cNvSpPr>
          <p:nvPr/>
        </p:nvSpPr>
        <p:spPr bwMode="auto">
          <a:xfrm>
            <a:off x="449263" y="6205538"/>
            <a:ext cx="47847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buFontTx/>
              <a:buNone/>
            </a:pPr>
            <a:r>
              <a:rPr lang="en-US" sz="1200" b="1" dirty="0">
                <a:solidFill>
                  <a:srgbClr val="C0C0C0"/>
                </a:solidFill>
              </a:rPr>
              <a:t>&lt;Presentation Title – Change on Master Slide&gt;</a:t>
            </a:r>
            <a:endParaRPr lang="en-US" sz="1200" dirty="0">
              <a:solidFill>
                <a:srgbClr val="C0C0C0"/>
              </a:solidFill>
            </a:endParaRPr>
          </a:p>
        </p:txBody>
      </p:sp>
      <p:sp>
        <p:nvSpPr>
          <p:cNvPr id="56350" name="Text Box 30" hidden="1"/>
          <p:cNvSpPr txBox="1">
            <a:spLocks noChangeArrowheads="1"/>
          </p:cNvSpPr>
          <p:nvPr/>
        </p:nvSpPr>
        <p:spPr bwMode="auto">
          <a:xfrm>
            <a:off x="441325" y="6384925"/>
            <a:ext cx="374015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buFontTx/>
              <a:buNone/>
            </a:pPr>
            <a:r>
              <a:rPr lang="en-US" sz="1200" dirty="0">
                <a:solidFill>
                  <a:srgbClr val="C0C0C0"/>
                </a:solidFill>
              </a:rPr>
              <a:t>&lt;Date of Presentation – Change on Master Slide&gt;</a:t>
            </a:r>
          </a:p>
        </p:txBody>
      </p:sp>
    </p:spTree>
    <p:extLst>
      <p:ext uri="{BB962C8B-B14F-4D97-AF65-F5344CB8AC3E}">
        <p14:creationId xmlns:p14="http://schemas.microsoft.com/office/powerpoint/2010/main" val="2988165268"/>
      </p:ext>
    </p:extLst>
  </p:cSld>
  <p:clrMap bg1="lt1" tx1="dk1" bg2="lt2" tx2="dk2" accent1="accent1" accent2="accent2" accent3="accent3" accent4="accent4" accent5="accent5" accent6="accent6" hlink="hlink" folHlink="folHlink"/>
  <p:timing>
    <p:tnLst>
      <p:par>
        <p:cTn id="1" dur="indefinite" restart="never" nodeType="tmRoot"/>
      </p:par>
    </p:tnLst>
  </p:timing>
  <p:hf hdr="0" ftr="0" dt="0"/>
  <p:txStyles>
    <p:titleStyle>
      <a:lvl1pPr algn="l" rtl="0" eaLnBrk="1" fontAlgn="base" hangingPunct="1">
        <a:spcBef>
          <a:spcPct val="0"/>
        </a:spcBef>
        <a:spcAft>
          <a:spcPct val="0"/>
        </a:spcAft>
        <a:defRPr sz="4000" b="1">
          <a:solidFill>
            <a:srgbClr val="1D2F68"/>
          </a:solidFill>
          <a:latin typeface="+mj-lt"/>
          <a:ea typeface="+mj-ea"/>
          <a:cs typeface="+mj-cs"/>
        </a:defRPr>
      </a:lvl1pPr>
      <a:lvl2pPr algn="l" rtl="0" eaLnBrk="1" fontAlgn="base" hangingPunct="1">
        <a:spcBef>
          <a:spcPct val="0"/>
        </a:spcBef>
        <a:spcAft>
          <a:spcPct val="0"/>
        </a:spcAft>
        <a:defRPr sz="4000" b="1">
          <a:solidFill>
            <a:srgbClr val="1D2F68"/>
          </a:solidFill>
          <a:latin typeface="Arial" charset="0"/>
        </a:defRPr>
      </a:lvl2pPr>
      <a:lvl3pPr algn="l" rtl="0" eaLnBrk="1" fontAlgn="base" hangingPunct="1">
        <a:spcBef>
          <a:spcPct val="0"/>
        </a:spcBef>
        <a:spcAft>
          <a:spcPct val="0"/>
        </a:spcAft>
        <a:defRPr sz="4000" b="1">
          <a:solidFill>
            <a:srgbClr val="1D2F68"/>
          </a:solidFill>
          <a:latin typeface="Arial" charset="0"/>
        </a:defRPr>
      </a:lvl3pPr>
      <a:lvl4pPr algn="l" rtl="0" eaLnBrk="1" fontAlgn="base" hangingPunct="1">
        <a:spcBef>
          <a:spcPct val="0"/>
        </a:spcBef>
        <a:spcAft>
          <a:spcPct val="0"/>
        </a:spcAft>
        <a:defRPr sz="4000" b="1">
          <a:solidFill>
            <a:srgbClr val="1D2F68"/>
          </a:solidFill>
          <a:latin typeface="Arial" charset="0"/>
        </a:defRPr>
      </a:lvl4pPr>
      <a:lvl5pPr algn="l" rtl="0" eaLnBrk="1" fontAlgn="base" hangingPunct="1">
        <a:spcBef>
          <a:spcPct val="0"/>
        </a:spcBef>
        <a:spcAft>
          <a:spcPct val="0"/>
        </a:spcAft>
        <a:defRPr sz="4000" b="1">
          <a:solidFill>
            <a:srgbClr val="1D2F68"/>
          </a:solidFill>
          <a:latin typeface="Arial" charset="0"/>
        </a:defRPr>
      </a:lvl5pPr>
      <a:lvl6pPr marL="457200" algn="l" rtl="0" eaLnBrk="1" fontAlgn="base" hangingPunct="1">
        <a:spcBef>
          <a:spcPct val="0"/>
        </a:spcBef>
        <a:spcAft>
          <a:spcPct val="0"/>
        </a:spcAft>
        <a:defRPr sz="4000" b="1">
          <a:solidFill>
            <a:srgbClr val="1D2F68"/>
          </a:solidFill>
          <a:latin typeface="Arial" charset="0"/>
        </a:defRPr>
      </a:lvl6pPr>
      <a:lvl7pPr marL="914400" algn="l" rtl="0" eaLnBrk="1" fontAlgn="base" hangingPunct="1">
        <a:spcBef>
          <a:spcPct val="0"/>
        </a:spcBef>
        <a:spcAft>
          <a:spcPct val="0"/>
        </a:spcAft>
        <a:defRPr sz="4000" b="1">
          <a:solidFill>
            <a:srgbClr val="1D2F68"/>
          </a:solidFill>
          <a:latin typeface="Arial" charset="0"/>
        </a:defRPr>
      </a:lvl7pPr>
      <a:lvl8pPr marL="1371600" algn="l" rtl="0" eaLnBrk="1" fontAlgn="base" hangingPunct="1">
        <a:spcBef>
          <a:spcPct val="0"/>
        </a:spcBef>
        <a:spcAft>
          <a:spcPct val="0"/>
        </a:spcAft>
        <a:defRPr sz="4000" b="1">
          <a:solidFill>
            <a:srgbClr val="1D2F68"/>
          </a:solidFill>
          <a:latin typeface="Arial" charset="0"/>
        </a:defRPr>
      </a:lvl8pPr>
      <a:lvl9pPr marL="1828800" algn="l" rtl="0" eaLnBrk="1" fontAlgn="base" hangingPunct="1">
        <a:spcBef>
          <a:spcPct val="0"/>
        </a:spcBef>
        <a:spcAft>
          <a:spcPct val="0"/>
        </a:spcAft>
        <a:defRPr sz="4000" b="1">
          <a:solidFill>
            <a:srgbClr val="1D2F68"/>
          </a:solidFill>
          <a:latin typeface="Arial" charset="0"/>
        </a:defRPr>
      </a:lvl9pPr>
    </p:titleStyle>
    <p:bodyStyle>
      <a:lvl1pPr marL="342900" indent="-342900" algn="l" rtl="0" eaLnBrk="1" fontAlgn="base" hangingPunct="1">
        <a:spcBef>
          <a:spcPct val="20000"/>
        </a:spcBef>
        <a:spcAft>
          <a:spcPct val="0"/>
        </a:spcAft>
        <a:buChar char="•"/>
        <a:defRPr sz="28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400">
          <a:solidFill>
            <a:schemeClr val="tx1"/>
          </a:solidFill>
          <a:latin typeface="+mn-lt"/>
        </a:defRPr>
      </a:lvl2pPr>
      <a:lvl3pPr marL="1143000" indent="-228600" algn="l" rtl="0" eaLnBrk="1" fontAlgn="base" hangingPunct="1">
        <a:spcBef>
          <a:spcPct val="20000"/>
        </a:spcBef>
        <a:spcAft>
          <a:spcPct val="0"/>
        </a:spcAft>
        <a:buChar char="•"/>
        <a:defRPr sz="2000">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8.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AIXM and AIRM Analysis</a:t>
            </a:r>
            <a:endParaRPr lang="en-US" dirty="0"/>
          </a:p>
        </p:txBody>
      </p:sp>
      <p:sp>
        <p:nvSpPr>
          <p:cNvPr id="3" name="Subtitle 2"/>
          <p:cNvSpPr>
            <a:spLocks noGrp="1"/>
          </p:cNvSpPr>
          <p:nvPr>
            <p:ph type="subTitle" idx="1"/>
          </p:nvPr>
        </p:nvSpPr>
        <p:spPr/>
        <p:txBody>
          <a:bodyPr/>
          <a:lstStyle/>
          <a:p>
            <a:r>
              <a:rPr lang="en-US" dirty="0" smtClean="0"/>
              <a:t>Results Summary</a:t>
            </a:r>
            <a:endParaRPr lang="en-US" dirty="0"/>
          </a:p>
        </p:txBody>
      </p:sp>
    </p:spTree>
    <p:extLst>
      <p:ext uri="{BB962C8B-B14F-4D97-AF65-F5344CB8AC3E}">
        <p14:creationId xmlns:p14="http://schemas.microsoft.com/office/powerpoint/2010/main" val="313214436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Airport Mapping Data Example</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3124079797"/>
              </p:ext>
            </p:extLst>
          </p:nvPr>
        </p:nvGraphicFramePr>
        <p:xfrm>
          <a:off x="762000" y="1447800"/>
          <a:ext cx="7660639" cy="1371600"/>
        </p:xfrm>
        <a:graphic>
          <a:graphicData uri="http://schemas.openxmlformats.org/drawingml/2006/table">
            <a:tbl>
              <a:tblPr firstRow="1" bandRow="1">
                <a:tableStyleId>{5940675A-B579-460E-94D1-54222C63F5DA}</a:tableStyleId>
              </a:tblPr>
              <a:tblGrid>
                <a:gridCol w="2133600"/>
                <a:gridCol w="1412240"/>
                <a:gridCol w="4114799"/>
              </a:tblGrid>
              <a:tr h="243840">
                <a:tc gridSpan="3">
                  <a:txBody>
                    <a:bodyPr/>
                    <a:lstStyle/>
                    <a:p>
                      <a:r>
                        <a:rPr lang="en-US" sz="1200" b="1" dirty="0" smtClean="0">
                          <a:solidFill>
                            <a:schemeClr val="tx1"/>
                          </a:solidFill>
                        </a:rPr>
                        <a:t>AIRM</a:t>
                      </a:r>
                      <a:endParaRPr lang="en-US" sz="1200" b="1" dirty="0">
                        <a:solidFill>
                          <a:schemeClr val="tx1"/>
                        </a:solidFill>
                      </a:endParaRPr>
                    </a:p>
                  </a:txBody>
                  <a:tcPr anchor="ctr">
                    <a:solidFill>
                      <a:schemeClr val="bg1">
                        <a:lumMod val="85000"/>
                      </a:schemeClr>
                    </a:solidFill>
                  </a:tcPr>
                </a:tc>
                <a:tc hMerge="1">
                  <a:txBody>
                    <a:bodyPr/>
                    <a:lstStyle/>
                    <a:p>
                      <a:endParaRPr lang="en-US"/>
                    </a:p>
                  </a:txBody>
                  <a:tcPr/>
                </a:tc>
                <a:tc hMerge="1">
                  <a:txBody>
                    <a:bodyPr/>
                    <a:lstStyle/>
                    <a:p>
                      <a:endParaRPr lang="en-US"/>
                    </a:p>
                  </a:txBody>
                  <a:tcPr/>
                </a:tc>
              </a:tr>
              <a:tr h="259080">
                <a:tc>
                  <a:txBody>
                    <a:bodyPr/>
                    <a:lstStyle/>
                    <a:p>
                      <a:r>
                        <a:rPr lang="en-US" sz="1200" i="1" dirty="0" smtClean="0"/>
                        <a:t>Element</a:t>
                      </a:r>
                      <a:r>
                        <a:rPr lang="en-US" sz="1200" i="1" baseline="0" dirty="0" smtClean="0"/>
                        <a:t> Name</a:t>
                      </a:r>
                      <a:endParaRPr lang="en-US" sz="1200" i="1" dirty="0"/>
                    </a:p>
                  </a:txBody>
                  <a:tcPr anchor="ctr"/>
                </a:tc>
                <a:tc>
                  <a:txBody>
                    <a:bodyPr/>
                    <a:lstStyle/>
                    <a:p>
                      <a:r>
                        <a:rPr lang="en-US" sz="1200" i="1" dirty="0" smtClean="0"/>
                        <a:t>Element Type</a:t>
                      </a:r>
                      <a:endParaRPr lang="en-US" sz="1200" i="1" dirty="0"/>
                    </a:p>
                  </a:txBody>
                  <a:tcPr anchor="ctr"/>
                </a:tc>
                <a:tc>
                  <a:txBody>
                    <a:bodyPr/>
                    <a:lstStyle/>
                    <a:p>
                      <a:r>
                        <a:rPr lang="en-US" sz="1200" i="1" dirty="0" smtClean="0"/>
                        <a:t>Element Definition</a:t>
                      </a:r>
                      <a:endParaRPr lang="en-US" sz="1200" i="1" dirty="0"/>
                    </a:p>
                  </a:txBody>
                  <a:tcPr anchor="ctr"/>
                </a:tc>
              </a:tr>
              <a:tr h="243840">
                <a:tc>
                  <a:txBody>
                    <a:bodyPr/>
                    <a:lstStyle/>
                    <a:p>
                      <a:r>
                        <a:rPr lang="en-US" sz="1200" dirty="0" smtClean="0"/>
                        <a:t>Runway Protect Area: name</a:t>
                      </a:r>
                      <a:endParaRPr lang="en-US" sz="1200" dirty="0"/>
                    </a:p>
                  </a:txBody>
                  <a:tcPr anchor="ctr"/>
                </a:tc>
                <a:tc>
                  <a:txBody>
                    <a:bodyPr/>
                    <a:lstStyle/>
                    <a:p>
                      <a:r>
                        <a:rPr lang="en-US" sz="1200" dirty="0" smtClean="0"/>
                        <a:t>attribute</a:t>
                      </a:r>
                      <a:endParaRPr lang="en-US" sz="1200" dirty="0"/>
                    </a:p>
                  </a:txBody>
                  <a:tcPr anchor="ctr"/>
                </a:tc>
                <a:tc>
                  <a:txBody>
                    <a:bodyPr/>
                    <a:lstStyle/>
                    <a:p>
                      <a:r>
                        <a:rPr lang="en-US" sz="1200" dirty="0" smtClean="0"/>
                        <a:t>The name of the Runway Protection Area.</a:t>
                      </a:r>
                      <a:endParaRPr lang="en-US" sz="1200" dirty="0"/>
                    </a:p>
                  </a:txBody>
                  <a:tcPr anchor="ctr"/>
                </a:tc>
              </a:tr>
              <a:tr h="243840">
                <a:tc gridSpan="3">
                  <a:txBody>
                    <a:bodyPr/>
                    <a:lstStyle/>
                    <a:p>
                      <a:r>
                        <a:rPr lang="en-US" sz="1200" b="1" dirty="0" smtClean="0">
                          <a:solidFill>
                            <a:schemeClr val="tx1"/>
                          </a:solidFill>
                        </a:rPr>
                        <a:t>AIXM</a:t>
                      </a:r>
                      <a:endParaRPr lang="en-US" sz="1200" b="1" dirty="0">
                        <a:solidFill>
                          <a:schemeClr val="tx1"/>
                        </a:solidFill>
                      </a:endParaRPr>
                    </a:p>
                  </a:txBody>
                  <a:tcPr anchor="ctr">
                    <a:solidFill>
                      <a:schemeClr val="accent5">
                        <a:lumMod val="90000"/>
                      </a:schemeClr>
                    </a:solidFill>
                  </a:tcPr>
                </a:tc>
                <a:tc hMerge="1">
                  <a:txBody>
                    <a:bodyPr/>
                    <a:lstStyle/>
                    <a:p>
                      <a:endParaRPr lang="en-US"/>
                    </a:p>
                  </a:txBody>
                  <a:tcPr/>
                </a:tc>
                <a:tc hMerge="1">
                  <a:txBody>
                    <a:bodyPr/>
                    <a:lstStyle/>
                    <a:p>
                      <a:endParaRPr lang="en-US"/>
                    </a:p>
                  </a:txBody>
                  <a:tcPr/>
                </a:tc>
              </a:tr>
              <a:tr h="243840">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0" i="1" u="none" dirty="0" smtClean="0"/>
                        <a:t>missing</a:t>
                      </a:r>
                    </a:p>
                  </a:txBody>
                  <a:tcPr anchor="ct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p>
                  </a:txBody>
                  <a:tcPr anchor="ct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p>
                  </a:txBody>
                  <a:tcPr anchor="ctr"/>
                </a:tc>
              </a:tr>
            </a:tbl>
          </a:graphicData>
        </a:graphic>
      </p:graphicFrame>
      <p:sp>
        <p:nvSpPr>
          <p:cNvPr id="9" name="Content Placeholder 2"/>
          <p:cNvSpPr>
            <a:spLocks noGrp="1"/>
          </p:cNvSpPr>
          <p:nvPr>
            <p:ph idx="1"/>
          </p:nvPr>
        </p:nvSpPr>
        <p:spPr>
          <a:xfrm>
            <a:off x="762000" y="3657600"/>
            <a:ext cx="7620000" cy="1905000"/>
          </a:xfrm>
        </p:spPr>
        <p:txBody>
          <a:bodyPr/>
          <a:lstStyle/>
          <a:p>
            <a:pPr marL="0" indent="0">
              <a:buNone/>
            </a:pPr>
            <a:r>
              <a:rPr lang="en-US" sz="1600" b="0" dirty="0"/>
              <a:t>The name of a runway protect area can be defined in an FAA system (AGIS) for airport mapping and is captured in the FAA AIT AIXM extensions, but is not captured in the AIXM core model. Currently, the FAA captures select airport mapping data via AIXM extensions. Recommend evaluating the </a:t>
            </a:r>
            <a:r>
              <a:rPr lang="en-US" sz="1600" b="0" dirty="0" smtClean="0"/>
              <a:t>use </a:t>
            </a:r>
            <a:r>
              <a:rPr lang="en-US" sz="1600" b="0" dirty="0"/>
              <a:t>of airport mapping extensions against the inclusion of airport mapping data in the AIXM core model or the implementation of an airport mapping exchange model.</a:t>
            </a:r>
          </a:p>
        </p:txBody>
      </p:sp>
      <p:sp>
        <p:nvSpPr>
          <p:cNvPr id="4" name="Slide Number Placeholder 3"/>
          <p:cNvSpPr>
            <a:spLocks noGrp="1"/>
          </p:cNvSpPr>
          <p:nvPr>
            <p:ph type="sldNum" sz="quarter" idx="4"/>
          </p:nvPr>
        </p:nvSpPr>
        <p:spPr/>
        <p:txBody>
          <a:bodyPr/>
          <a:lstStyle/>
          <a:p>
            <a:fld id="{D56B9F6D-9E74-4D0E-B71B-51411D10BC2C}" type="slidenum">
              <a:rPr lang="en-US" smtClean="0"/>
              <a:t>10</a:t>
            </a:fld>
            <a:endParaRPr lang="en-US" dirty="0"/>
          </a:p>
        </p:txBody>
      </p:sp>
    </p:spTree>
    <p:extLst>
      <p:ext uri="{BB962C8B-B14F-4D97-AF65-F5344CB8AC3E}">
        <p14:creationId xmlns:p14="http://schemas.microsoft.com/office/powerpoint/2010/main" val="131436281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Elements Missing from AIXM</a:t>
            </a:r>
            <a:endParaRPr lang="en-US" dirty="0"/>
          </a:p>
        </p:txBody>
      </p:sp>
      <p:sp>
        <p:nvSpPr>
          <p:cNvPr id="3" name="Content Placeholder 2"/>
          <p:cNvSpPr>
            <a:spLocks noGrp="1"/>
          </p:cNvSpPr>
          <p:nvPr>
            <p:ph idx="1"/>
          </p:nvPr>
        </p:nvSpPr>
        <p:spPr>
          <a:xfrm>
            <a:off x="495300" y="1224150"/>
            <a:ext cx="8050213" cy="4391025"/>
          </a:xfrm>
        </p:spPr>
        <p:txBody>
          <a:bodyPr/>
          <a:lstStyle/>
          <a:p>
            <a:pPr marL="0" indent="0">
              <a:buNone/>
            </a:pPr>
            <a:r>
              <a:rPr lang="en-US" sz="1800" b="0" dirty="0" smtClean="0"/>
              <a:t>The Missing AI and Airport Mapping Data recommendation areas both consider AIRM elements that are missing from AIXM</a:t>
            </a:r>
          </a:p>
        </p:txBody>
      </p:sp>
      <p:sp>
        <p:nvSpPr>
          <p:cNvPr id="5" name="Slide Number Placeholder 4"/>
          <p:cNvSpPr>
            <a:spLocks noGrp="1"/>
          </p:cNvSpPr>
          <p:nvPr>
            <p:ph type="sldNum" sz="quarter" idx="4"/>
          </p:nvPr>
        </p:nvSpPr>
        <p:spPr/>
        <p:txBody>
          <a:bodyPr/>
          <a:lstStyle/>
          <a:p>
            <a:fld id="{D56B9F6D-9E74-4D0E-B71B-51411D10BC2C}" type="slidenum">
              <a:rPr lang="en-US" smtClean="0"/>
              <a:t>11</a:t>
            </a:fld>
            <a:endParaRPr lang="en-US"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1100" y="2136781"/>
            <a:ext cx="6781800" cy="36502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651815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Model Discrepancies Example</a:t>
            </a:r>
            <a:endParaRPr lang="en-US" dirty="0"/>
          </a:p>
        </p:txBody>
      </p:sp>
      <p:sp>
        <p:nvSpPr>
          <p:cNvPr id="3" name="Content Placeholder 2"/>
          <p:cNvSpPr>
            <a:spLocks noGrp="1"/>
          </p:cNvSpPr>
          <p:nvPr>
            <p:ph idx="1"/>
          </p:nvPr>
        </p:nvSpPr>
        <p:spPr>
          <a:xfrm>
            <a:off x="762000" y="3657600"/>
            <a:ext cx="7620000" cy="1600200"/>
          </a:xfrm>
        </p:spPr>
        <p:txBody>
          <a:bodyPr/>
          <a:lstStyle/>
          <a:p>
            <a:pPr marL="0" indent="0">
              <a:buNone/>
            </a:pPr>
            <a:r>
              <a:rPr lang="en-US" sz="1600" b="0" dirty="0"/>
              <a:t>The AIRM and AIXM attributes both capture the same concept, but use different terminology. The AIRM attribute uses "category" to define this concept, which is consistent with ICAO Annex 1. AIXM uses "type" which can be misleading when compared to aircraft type designators which are a different concept. Recommend changing the AIXM attribute to "category" to be consistent with ICAO nomenclature.</a:t>
            </a:r>
          </a:p>
        </p:txBody>
      </p:sp>
      <p:graphicFrame>
        <p:nvGraphicFramePr>
          <p:cNvPr id="4" name="Table 3"/>
          <p:cNvGraphicFramePr>
            <a:graphicFrameLocks noGrp="1"/>
          </p:cNvGraphicFramePr>
          <p:nvPr>
            <p:extLst>
              <p:ext uri="{D42A27DB-BD31-4B8C-83A1-F6EECF244321}">
                <p14:modId xmlns:p14="http://schemas.microsoft.com/office/powerpoint/2010/main" val="1346211639"/>
              </p:ext>
            </p:extLst>
          </p:nvPr>
        </p:nvGraphicFramePr>
        <p:xfrm>
          <a:off x="762000" y="1447800"/>
          <a:ext cx="7619999" cy="1737360"/>
        </p:xfrm>
        <a:graphic>
          <a:graphicData uri="http://schemas.openxmlformats.org/drawingml/2006/table">
            <a:tbl>
              <a:tblPr firstRow="1" bandRow="1">
                <a:tableStyleId>{5940675A-B579-460E-94D1-54222C63F5DA}</a:tableStyleId>
              </a:tblPr>
              <a:tblGrid>
                <a:gridCol w="1676400"/>
                <a:gridCol w="1143000"/>
                <a:gridCol w="4800599"/>
              </a:tblGrid>
              <a:tr h="243840">
                <a:tc gridSpan="3">
                  <a:txBody>
                    <a:bodyPr/>
                    <a:lstStyle/>
                    <a:p>
                      <a:r>
                        <a:rPr lang="en-US" sz="1200" b="1" dirty="0" smtClean="0">
                          <a:solidFill>
                            <a:schemeClr val="tx1"/>
                          </a:solidFill>
                        </a:rPr>
                        <a:t>AIRM</a:t>
                      </a:r>
                      <a:endParaRPr lang="en-US" sz="1200" b="1" dirty="0">
                        <a:solidFill>
                          <a:schemeClr val="tx1"/>
                        </a:solidFill>
                      </a:endParaRPr>
                    </a:p>
                  </a:txBody>
                  <a:tcPr anchor="ctr">
                    <a:solidFill>
                      <a:schemeClr val="bg1">
                        <a:lumMod val="85000"/>
                      </a:schemeClr>
                    </a:solidFill>
                  </a:tcPr>
                </a:tc>
                <a:tc hMerge="1">
                  <a:txBody>
                    <a:bodyPr/>
                    <a:lstStyle/>
                    <a:p>
                      <a:endParaRPr lang="en-US"/>
                    </a:p>
                  </a:txBody>
                  <a:tcPr/>
                </a:tc>
                <a:tc hMerge="1">
                  <a:txBody>
                    <a:bodyPr/>
                    <a:lstStyle/>
                    <a:p>
                      <a:endParaRPr lang="en-US"/>
                    </a:p>
                  </a:txBody>
                  <a:tcPr/>
                </a:tc>
              </a:tr>
              <a:tr h="259080">
                <a:tc>
                  <a:txBody>
                    <a:bodyPr/>
                    <a:lstStyle/>
                    <a:p>
                      <a:r>
                        <a:rPr lang="en-US" sz="1200" i="1" dirty="0" smtClean="0"/>
                        <a:t>Element</a:t>
                      </a:r>
                      <a:r>
                        <a:rPr lang="en-US" sz="1200" i="1" baseline="0" dirty="0" smtClean="0"/>
                        <a:t> Name</a:t>
                      </a:r>
                      <a:endParaRPr lang="en-US" sz="1200" i="1" dirty="0"/>
                    </a:p>
                  </a:txBody>
                  <a:tcPr anchor="ctr"/>
                </a:tc>
                <a:tc>
                  <a:txBody>
                    <a:bodyPr/>
                    <a:lstStyle/>
                    <a:p>
                      <a:r>
                        <a:rPr lang="en-US" sz="1200" i="1" dirty="0" smtClean="0"/>
                        <a:t>Element Type</a:t>
                      </a:r>
                      <a:endParaRPr lang="en-US" sz="1200" i="1" dirty="0"/>
                    </a:p>
                  </a:txBody>
                  <a:tcPr anchor="ctr"/>
                </a:tc>
                <a:tc>
                  <a:txBody>
                    <a:bodyPr/>
                    <a:lstStyle/>
                    <a:p>
                      <a:r>
                        <a:rPr lang="en-US" sz="1200" i="1" dirty="0" smtClean="0"/>
                        <a:t>Element Definition</a:t>
                      </a:r>
                      <a:endParaRPr lang="en-US" sz="1200" i="1" dirty="0"/>
                    </a:p>
                  </a:txBody>
                  <a:tcPr anchor="ctr"/>
                </a:tc>
              </a:tr>
              <a:tr h="243840">
                <a:tc>
                  <a:txBody>
                    <a:bodyPr/>
                    <a:lstStyle/>
                    <a:p>
                      <a:r>
                        <a:rPr lang="en-US" sz="1200" dirty="0" smtClean="0"/>
                        <a:t>Aircraft: ICAO Aircraft Category</a:t>
                      </a:r>
                      <a:endParaRPr lang="en-US" sz="1200" dirty="0"/>
                    </a:p>
                  </a:txBody>
                  <a:tcPr anchor="ctr"/>
                </a:tc>
                <a:tc>
                  <a:txBody>
                    <a:bodyPr/>
                    <a:lstStyle/>
                    <a:p>
                      <a:r>
                        <a:rPr lang="en-US" sz="1200" dirty="0" smtClean="0"/>
                        <a:t>attribute</a:t>
                      </a:r>
                      <a:endParaRPr lang="en-US" sz="1200" dirty="0"/>
                    </a:p>
                  </a:txBody>
                  <a:tcPr anchor="ctr"/>
                </a:tc>
                <a:tc>
                  <a:txBody>
                    <a:bodyPr/>
                    <a:lstStyle/>
                    <a:p>
                      <a:r>
                        <a:rPr lang="en-US" sz="1200" dirty="0" smtClean="0"/>
                        <a:t>Classification of aircraft according to specified basic characteristics, e.g. aeroplane, helicopter, glider, free balloon.</a:t>
                      </a:r>
                      <a:endParaRPr lang="en-US" sz="1200" dirty="0"/>
                    </a:p>
                  </a:txBody>
                  <a:tcPr anchor="ctr"/>
                </a:tc>
              </a:tr>
              <a:tr h="243840">
                <a:tc gridSpan="3">
                  <a:txBody>
                    <a:bodyPr/>
                    <a:lstStyle/>
                    <a:p>
                      <a:r>
                        <a:rPr lang="en-US" sz="1200" b="1" dirty="0" smtClean="0">
                          <a:solidFill>
                            <a:schemeClr val="tx1"/>
                          </a:solidFill>
                        </a:rPr>
                        <a:t>AIXM</a:t>
                      </a:r>
                      <a:endParaRPr lang="en-US" sz="1200" b="1" dirty="0">
                        <a:solidFill>
                          <a:schemeClr val="tx1"/>
                        </a:solidFill>
                      </a:endParaRPr>
                    </a:p>
                  </a:txBody>
                  <a:tcPr anchor="ctr">
                    <a:solidFill>
                      <a:schemeClr val="accent5">
                        <a:lumMod val="90000"/>
                      </a:schemeClr>
                    </a:solidFill>
                  </a:tcPr>
                </a:tc>
                <a:tc hMerge="1">
                  <a:txBody>
                    <a:bodyPr/>
                    <a:lstStyle/>
                    <a:p>
                      <a:endParaRPr lang="en-US"/>
                    </a:p>
                  </a:txBody>
                  <a:tcPr/>
                </a:tc>
                <a:tc hMerge="1">
                  <a:txBody>
                    <a:bodyPr/>
                    <a:lstStyle/>
                    <a:p>
                      <a:endParaRPr lang="en-US"/>
                    </a:p>
                  </a:txBody>
                  <a:tcPr/>
                </a:tc>
              </a:tr>
              <a:tr h="243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Aircraft Characteristic: type</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attribute</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An indication of the type of aircraft.</a:t>
                      </a:r>
                    </a:p>
                  </a:txBody>
                  <a:tcPr anchor="ctr"/>
                </a:tc>
              </a:tr>
            </a:tbl>
          </a:graphicData>
        </a:graphic>
      </p:graphicFrame>
      <p:sp>
        <p:nvSpPr>
          <p:cNvPr id="6" name="Slide Number Placeholder 5"/>
          <p:cNvSpPr>
            <a:spLocks noGrp="1"/>
          </p:cNvSpPr>
          <p:nvPr>
            <p:ph type="sldNum" sz="quarter" idx="4"/>
          </p:nvPr>
        </p:nvSpPr>
        <p:spPr/>
        <p:txBody>
          <a:bodyPr/>
          <a:lstStyle/>
          <a:p>
            <a:fld id="{D56B9F6D-9E74-4D0E-B71B-51411D10BC2C}" type="slidenum">
              <a:rPr lang="en-US" smtClean="0"/>
              <a:t>12</a:t>
            </a:fld>
            <a:endParaRPr lang="en-US" dirty="0"/>
          </a:p>
        </p:txBody>
      </p:sp>
    </p:spTree>
    <p:extLst>
      <p:ext uri="{BB962C8B-B14F-4D97-AF65-F5344CB8AC3E}">
        <p14:creationId xmlns:p14="http://schemas.microsoft.com/office/powerpoint/2010/main" val="238467479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Improve Clarity Example</a:t>
            </a:r>
            <a:endParaRPr lang="en-US" dirty="0"/>
          </a:p>
        </p:txBody>
      </p:sp>
      <p:sp>
        <p:nvSpPr>
          <p:cNvPr id="3" name="Content Placeholder 2"/>
          <p:cNvSpPr>
            <a:spLocks noGrp="1"/>
          </p:cNvSpPr>
          <p:nvPr>
            <p:ph idx="1"/>
          </p:nvPr>
        </p:nvSpPr>
        <p:spPr>
          <a:xfrm>
            <a:off x="762000" y="4267200"/>
            <a:ext cx="7620000" cy="1143000"/>
          </a:xfrm>
        </p:spPr>
        <p:txBody>
          <a:bodyPr/>
          <a:lstStyle/>
          <a:p>
            <a:pPr marL="0" indent="0">
              <a:buNone/>
            </a:pPr>
            <a:r>
              <a:rPr lang="en-US" sz="1600" b="0" dirty="0"/>
              <a:t>The AIXM definition for </a:t>
            </a:r>
            <a:r>
              <a:rPr lang="en-US" sz="1600" b="0" dirty="0" smtClean="0"/>
              <a:t>Unplanned Holding </a:t>
            </a:r>
            <a:r>
              <a:rPr lang="en-US" sz="1600" b="0" dirty="0"/>
              <a:t>reads like a set of instructions for </a:t>
            </a:r>
            <a:r>
              <a:rPr lang="en-US" sz="1600" b="0" dirty="0" smtClean="0"/>
              <a:t>unplanned </a:t>
            </a:r>
            <a:r>
              <a:rPr lang="en-US" sz="1600" b="0" dirty="0"/>
              <a:t>holding instead of a definition like the AIRM representation. The AIXM definition is also </a:t>
            </a:r>
            <a:r>
              <a:rPr lang="en-US" sz="1600" b="0" dirty="0" smtClean="0"/>
              <a:t>generally unclear</a:t>
            </a:r>
            <a:r>
              <a:rPr lang="en-US" sz="1600" b="0" dirty="0"/>
              <a:t>. Recommend changing the AIXM definition to the AIRM definition for unplanned holding.</a:t>
            </a:r>
          </a:p>
        </p:txBody>
      </p:sp>
      <p:graphicFrame>
        <p:nvGraphicFramePr>
          <p:cNvPr id="4" name="Table 3"/>
          <p:cNvGraphicFramePr>
            <a:graphicFrameLocks noGrp="1"/>
          </p:cNvGraphicFramePr>
          <p:nvPr>
            <p:extLst>
              <p:ext uri="{D42A27DB-BD31-4B8C-83A1-F6EECF244321}">
                <p14:modId xmlns:p14="http://schemas.microsoft.com/office/powerpoint/2010/main" val="1408077280"/>
              </p:ext>
            </p:extLst>
          </p:nvPr>
        </p:nvGraphicFramePr>
        <p:xfrm>
          <a:off x="762000" y="1447800"/>
          <a:ext cx="7619999" cy="2651760"/>
        </p:xfrm>
        <a:graphic>
          <a:graphicData uri="http://schemas.openxmlformats.org/drawingml/2006/table">
            <a:tbl>
              <a:tblPr firstRow="1" bandRow="1">
                <a:tableStyleId>{5940675A-B579-460E-94D1-54222C63F5DA}</a:tableStyleId>
              </a:tblPr>
              <a:tblGrid>
                <a:gridCol w="1240465"/>
                <a:gridCol w="1350335"/>
                <a:gridCol w="5029199"/>
              </a:tblGrid>
              <a:tr h="243840">
                <a:tc gridSpan="3">
                  <a:txBody>
                    <a:bodyPr/>
                    <a:lstStyle/>
                    <a:p>
                      <a:r>
                        <a:rPr lang="en-US" sz="1200" b="1" dirty="0" smtClean="0">
                          <a:solidFill>
                            <a:schemeClr val="tx1"/>
                          </a:solidFill>
                        </a:rPr>
                        <a:t>AIRM</a:t>
                      </a:r>
                      <a:endParaRPr lang="en-US" sz="1200" b="1" dirty="0">
                        <a:solidFill>
                          <a:schemeClr val="tx1"/>
                        </a:solidFill>
                      </a:endParaRPr>
                    </a:p>
                  </a:txBody>
                  <a:tcPr anchor="ctr">
                    <a:solidFill>
                      <a:schemeClr val="bg1">
                        <a:lumMod val="85000"/>
                      </a:schemeClr>
                    </a:solidFill>
                  </a:tcPr>
                </a:tc>
                <a:tc hMerge="1">
                  <a:txBody>
                    <a:bodyPr/>
                    <a:lstStyle/>
                    <a:p>
                      <a:endParaRPr lang="en-US"/>
                    </a:p>
                  </a:txBody>
                  <a:tcPr/>
                </a:tc>
                <a:tc hMerge="1">
                  <a:txBody>
                    <a:bodyPr/>
                    <a:lstStyle/>
                    <a:p>
                      <a:endParaRPr lang="en-US" sz="1200" dirty="0"/>
                    </a:p>
                  </a:txBody>
                  <a:tcPr anchor="ctr"/>
                </a:tc>
              </a:tr>
              <a:tr h="243840">
                <a:tc>
                  <a:txBody>
                    <a:bodyPr/>
                    <a:lstStyle/>
                    <a:p>
                      <a:r>
                        <a:rPr lang="en-US" sz="1200" i="1" dirty="0" smtClean="0"/>
                        <a:t>Element</a:t>
                      </a:r>
                      <a:r>
                        <a:rPr lang="en-US" sz="1200" i="1" baseline="0" dirty="0" smtClean="0"/>
                        <a:t> Name</a:t>
                      </a:r>
                      <a:endParaRPr lang="en-US" sz="1200" i="1" dirty="0"/>
                    </a:p>
                  </a:txBody>
                  <a:tcPr anchor="ctr"/>
                </a:tc>
                <a:tc>
                  <a:txBody>
                    <a:bodyPr/>
                    <a:lstStyle/>
                    <a:p>
                      <a:r>
                        <a:rPr lang="en-US" sz="1200" i="1" dirty="0" smtClean="0"/>
                        <a:t>Element Type</a:t>
                      </a:r>
                      <a:endParaRPr lang="en-US" sz="1200" i="1" dirty="0"/>
                    </a:p>
                  </a:txBody>
                  <a:tcPr anchor="ctr"/>
                </a:tc>
                <a:tc>
                  <a:txBody>
                    <a:bodyPr/>
                    <a:lstStyle/>
                    <a:p>
                      <a:r>
                        <a:rPr lang="en-US" sz="1200" i="1" dirty="0" smtClean="0"/>
                        <a:t>Element Definition</a:t>
                      </a:r>
                      <a:endParaRPr lang="en-US" sz="1200" i="1" dirty="0"/>
                    </a:p>
                  </a:txBody>
                  <a:tcPr anchor="ctr"/>
                </a:tc>
              </a:tr>
              <a:tr h="243840">
                <a:tc>
                  <a:txBody>
                    <a:bodyPr/>
                    <a:lstStyle/>
                    <a:p>
                      <a:r>
                        <a:rPr lang="en-US" sz="1200" dirty="0" smtClean="0"/>
                        <a:t>Unplanned</a:t>
                      </a:r>
                      <a:r>
                        <a:rPr lang="en-US" sz="1200" baseline="0" dirty="0" smtClean="0"/>
                        <a:t> Holding</a:t>
                      </a:r>
                      <a:endParaRPr lang="en-US" sz="1200" dirty="0"/>
                    </a:p>
                  </a:txBody>
                  <a:tcPr anchor="ctr"/>
                </a:tc>
                <a:tc>
                  <a:txBody>
                    <a:bodyPr/>
                    <a:lstStyle/>
                    <a:p>
                      <a:r>
                        <a:rPr lang="en-US" sz="1200" dirty="0" smtClean="0"/>
                        <a:t>Entity</a:t>
                      </a:r>
                      <a:endParaRPr lang="en-US" sz="1200" dirty="0"/>
                    </a:p>
                  </a:txBody>
                  <a:tcPr anchor="ctr"/>
                </a:tc>
                <a:tc>
                  <a:txBody>
                    <a:bodyPr/>
                    <a:lstStyle/>
                    <a:p>
                      <a:r>
                        <a:rPr lang="en-US" sz="1200" dirty="0" smtClean="0"/>
                        <a:t>A specific holding procedure requested at an en-route fix on airway or route radials, bearings, or courses.</a:t>
                      </a:r>
                      <a:endParaRPr lang="en-US" sz="1200" dirty="0"/>
                    </a:p>
                  </a:txBody>
                  <a:tcPr anchor="ctr"/>
                </a:tc>
              </a:tr>
              <a:tr h="243840">
                <a:tc gridSpan="3">
                  <a:txBody>
                    <a:bodyPr/>
                    <a:lstStyle/>
                    <a:p>
                      <a:r>
                        <a:rPr lang="en-US" sz="1200" b="1" dirty="0" smtClean="0">
                          <a:solidFill>
                            <a:schemeClr val="tx1"/>
                          </a:solidFill>
                        </a:rPr>
                        <a:t>AIXM</a:t>
                      </a:r>
                      <a:endParaRPr lang="en-US" sz="1200" b="1" dirty="0">
                        <a:solidFill>
                          <a:schemeClr val="tx1"/>
                        </a:solidFill>
                      </a:endParaRPr>
                    </a:p>
                  </a:txBody>
                  <a:tcPr anchor="ctr">
                    <a:solidFill>
                      <a:schemeClr val="accent5">
                        <a:lumMod val="90000"/>
                      </a:schemeClr>
                    </a:solidFill>
                  </a:tcPr>
                </a:tc>
                <a:tc hMerge="1">
                  <a:txBody>
                    <a:bodyPr/>
                    <a:lstStyle/>
                    <a:p>
                      <a:endParaRPr lang="en-US" sz="1200" dirty="0"/>
                    </a:p>
                  </a:txBody>
                  <a:tcPr anchor="ctr"/>
                </a:tc>
                <a:tc hMerge="1">
                  <a:txBody>
                    <a:bodyPr/>
                    <a:lstStyle/>
                    <a:p>
                      <a:endParaRPr lang="en-US" sz="1200" dirty="0"/>
                    </a:p>
                  </a:txBody>
                  <a:tcPr anchor="ctr"/>
                </a:tc>
              </a:tr>
              <a:tr h="243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Unplanned</a:t>
                      </a:r>
                      <a:r>
                        <a:rPr lang="en-US" sz="1200" baseline="0" dirty="0" smtClean="0"/>
                        <a:t> Holding</a:t>
                      </a:r>
                      <a:endParaRPr lang="en-US" sz="1200" dirty="0" smtClean="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Feature</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First time a point is established in Enroute environment at a navaid, all radials are checked for holding; 360 deg. (A circle is used for assessment)  If the point is a designated point, holding along the course guidance radial is checked.  If no restrictions are found, holding on any radial (unplanned) is approved.  If restrictions are found, holding restrictions may be noted or holding may be restricted to defined holding patterns. </a:t>
                      </a:r>
                    </a:p>
                  </a:txBody>
                  <a:tcPr anchor="ctr"/>
                </a:tc>
              </a:tr>
            </a:tbl>
          </a:graphicData>
        </a:graphic>
      </p:graphicFrame>
      <p:sp>
        <p:nvSpPr>
          <p:cNvPr id="6" name="Slide Number Placeholder 5"/>
          <p:cNvSpPr>
            <a:spLocks noGrp="1"/>
          </p:cNvSpPr>
          <p:nvPr>
            <p:ph type="sldNum" sz="quarter" idx="4"/>
          </p:nvPr>
        </p:nvSpPr>
        <p:spPr/>
        <p:txBody>
          <a:bodyPr/>
          <a:lstStyle/>
          <a:p>
            <a:fld id="{D56B9F6D-9E74-4D0E-B71B-51411D10BC2C}" type="slidenum">
              <a:rPr lang="en-US" smtClean="0"/>
              <a:t>13</a:t>
            </a:fld>
            <a:endParaRPr lang="en-US" dirty="0"/>
          </a:p>
        </p:txBody>
      </p:sp>
    </p:spTree>
    <p:extLst>
      <p:ext uri="{BB962C8B-B14F-4D97-AF65-F5344CB8AC3E}">
        <p14:creationId xmlns:p14="http://schemas.microsoft.com/office/powerpoint/2010/main" val="276694883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AIRM Elements Mapped to AIXM</a:t>
            </a:r>
            <a:endParaRPr lang="en-US" dirty="0"/>
          </a:p>
        </p:txBody>
      </p:sp>
      <p:sp>
        <p:nvSpPr>
          <p:cNvPr id="3" name="Content Placeholder 2"/>
          <p:cNvSpPr>
            <a:spLocks noGrp="1"/>
          </p:cNvSpPr>
          <p:nvPr>
            <p:ph idx="1"/>
          </p:nvPr>
        </p:nvSpPr>
        <p:spPr>
          <a:xfrm>
            <a:off x="476250" y="1224150"/>
            <a:ext cx="8058150" cy="4391025"/>
          </a:xfrm>
        </p:spPr>
        <p:txBody>
          <a:bodyPr/>
          <a:lstStyle/>
          <a:p>
            <a:pPr marL="0" indent="0">
              <a:buNone/>
            </a:pPr>
            <a:r>
              <a:rPr lang="en-US" sz="1800" b="0" dirty="0" smtClean="0"/>
              <a:t>The Improve Clarity and Model Discrepancies recommendation areas both consider recommendations based on AIRM elements mapped to AIXM</a:t>
            </a:r>
          </a:p>
        </p:txBody>
      </p:sp>
      <p:sp>
        <p:nvSpPr>
          <p:cNvPr id="5" name="Slide Number Placeholder 4"/>
          <p:cNvSpPr>
            <a:spLocks noGrp="1"/>
          </p:cNvSpPr>
          <p:nvPr>
            <p:ph type="sldNum" sz="quarter" idx="4"/>
          </p:nvPr>
        </p:nvSpPr>
        <p:spPr/>
        <p:txBody>
          <a:bodyPr/>
          <a:lstStyle/>
          <a:p>
            <a:fld id="{D56B9F6D-9E74-4D0E-B71B-51411D10BC2C}" type="slidenum">
              <a:rPr lang="en-US" smtClean="0"/>
              <a:t>14</a:t>
            </a:fld>
            <a:endParaRPr lang="en-US"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17668" y="2133600"/>
            <a:ext cx="7108665" cy="38261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0861285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Flow Data Example</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3815330383"/>
              </p:ext>
            </p:extLst>
          </p:nvPr>
        </p:nvGraphicFramePr>
        <p:xfrm>
          <a:off x="762000" y="1447800"/>
          <a:ext cx="7660639" cy="2651760"/>
        </p:xfrm>
        <a:graphic>
          <a:graphicData uri="http://schemas.openxmlformats.org/drawingml/2006/table">
            <a:tbl>
              <a:tblPr firstRow="1" bandRow="1">
                <a:tableStyleId>{5940675A-B579-460E-94D1-54222C63F5DA}</a:tableStyleId>
              </a:tblPr>
              <a:tblGrid>
                <a:gridCol w="1295400"/>
                <a:gridCol w="1219200"/>
                <a:gridCol w="5146039"/>
              </a:tblGrid>
              <a:tr h="243840">
                <a:tc gridSpan="3">
                  <a:txBody>
                    <a:bodyPr/>
                    <a:lstStyle/>
                    <a:p>
                      <a:r>
                        <a:rPr lang="en-US" sz="1200" b="1" dirty="0" smtClean="0">
                          <a:solidFill>
                            <a:schemeClr val="tx1"/>
                          </a:solidFill>
                        </a:rPr>
                        <a:t>AIRM</a:t>
                      </a:r>
                      <a:endParaRPr lang="en-US" sz="1200" b="1" dirty="0">
                        <a:solidFill>
                          <a:schemeClr val="tx1"/>
                        </a:solidFill>
                      </a:endParaRPr>
                    </a:p>
                  </a:txBody>
                  <a:tcPr anchor="ctr">
                    <a:solidFill>
                      <a:schemeClr val="bg1">
                        <a:lumMod val="85000"/>
                      </a:schemeClr>
                    </a:solidFill>
                  </a:tcPr>
                </a:tc>
                <a:tc hMerge="1">
                  <a:txBody>
                    <a:bodyPr/>
                    <a:lstStyle/>
                    <a:p>
                      <a:endParaRPr lang="en-US"/>
                    </a:p>
                  </a:txBody>
                  <a:tcPr/>
                </a:tc>
                <a:tc hMerge="1">
                  <a:txBody>
                    <a:bodyPr/>
                    <a:lstStyle/>
                    <a:p>
                      <a:endParaRPr lang="en-US"/>
                    </a:p>
                  </a:txBody>
                  <a:tcPr/>
                </a:tc>
              </a:tr>
              <a:tr h="259080">
                <a:tc>
                  <a:txBody>
                    <a:bodyPr/>
                    <a:lstStyle/>
                    <a:p>
                      <a:r>
                        <a:rPr lang="en-US" sz="1200" i="1" dirty="0" smtClean="0"/>
                        <a:t>Element</a:t>
                      </a:r>
                      <a:r>
                        <a:rPr lang="en-US" sz="1200" i="1" baseline="0" dirty="0" smtClean="0"/>
                        <a:t> Name</a:t>
                      </a:r>
                      <a:endParaRPr lang="en-US" sz="1200" i="1" dirty="0"/>
                    </a:p>
                  </a:txBody>
                  <a:tcPr anchor="ctr"/>
                </a:tc>
                <a:tc>
                  <a:txBody>
                    <a:bodyPr/>
                    <a:lstStyle/>
                    <a:p>
                      <a:r>
                        <a:rPr lang="en-US" sz="1200" i="1" dirty="0" smtClean="0"/>
                        <a:t>Element Type</a:t>
                      </a:r>
                      <a:endParaRPr lang="en-US" sz="1200" i="1" dirty="0"/>
                    </a:p>
                  </a:txBody>
                  <a:tcPr anchor="ctr"/>
                </a:tc>
                <a:tc>
                  <a:txBody>
                    <a:bodyPr/>
                    <a:lstStyle/>
                    <a:p>
                      <a:r>
                        <a:rPr lang="en-US" sz="1200" i="1" dirty="0" smtClean="0"/>
                        <a:t>Element Definition</a:t>
                      </a:r>
                      <a:endParaRPr lang="en-US" sz="1200" i="1" dirty="0"/>
                    </a:p>
                  </a:txBody>
                  <a:tcPr anchor="ctr"/>
                </a:tc>
              </a:tr>
              <a:tr h="243840">
                <a:tc>
                  <a:txBody>
                    <a:bodyPr/>
                    <a:lstStyle/>
                    <a:p>
                      <a:r>
                        <a:rPr lang="en-US" sz="1200" dirty="0" smtClean="0"/>
                        <a:t>Airport Slot</a:t>
                      </a:r>
                      <a:endParaRPr lang="en-US" sz="1200" dirty="0"/>
                    </a:p>
                  </a:txBody>
                  <a:tcPr anchor="ctr"/>
                </a:tc>
                <a:tc>
                  <a:txBody>
                    <a:bodyPr/>
                    <a:lstStyle/>
                    <a:p>
                      <a:r>
                        <a:rPr lang="en-US" sz="1200" dirty="0" smtClean="0"/>
                        <a:t>Entity</a:t>
                      </a:r>
                      <a:endParaRPr lang="en-US" sz="1200" dirty="0"/>
                    </a:p>
                  </a:txBody>
                  <a:tcPr anchor="ctr"/>
                </a:tc>
                <a:tc>
                  <a:txBody>
                    <a:bodyPr/>
                    <a:lstStyle/>
                    <a:p>
                      <a:r>
                        <a:rPr lang="en-US" sz="1200" dirty="0" smtClean="0"/>
                        <a:t>The scheduled time of arrival or departure available for allocation by, or as allocated by, a coordinator for an aircraft movement on a specific date at a coordinated airport. For scheduling purposes, the slot is the scheduled time of arrival or departure at the terminal, not the time of landing or take-off from the runway. An allocated slot will take account of all the coordination parameters at the airport e.g. runway(s), taxiways, aircraft parking stands, gates, terminal capacity (e.g. check-in and baggage delivery), environmental constraints e.g. night restrictions etc.</a:t>
                      </a:r>
                      <a:endParaRPr lang="en-US" sz="1200" dirty="0"/>
                    </a:p>
                  </a:txBody>
                  <a:tcPr anchor="ctr"/>
                </a:tc>
              </a:tr>
              <a:tr h="243840">
                <a:tc gridSpan="3">
                  <a:txBody>
                    <a:bodyPr/>
                    <a:lstStyle/>
                    <a:p>
                      <a:r>
                        <a:rPr lang="en-US" sz="1200" b="1" dirty="0" smtClean="0">
                          <a:solidFill>
                            <a:schemeClr val="tx1"/>
                          </a:solidFill>
                        </a:rPr>
                        <a:t>AIXM</a:t>
                      </a:r>
                      <a:endParaRPr lang="en-US" sz="1200" b="1" dirty="0">
                        <a:solidFill>
                          <a:schemeClr val="tx1"/>
                        </a:solidFill>
                      </a:endParaRPr>
                    </a:p>
                  </a:txBody>
                  <a:tcPr anchor="ctr">
                    <a:solidFill>
                      <a:schemeClr val="accent5">
                        <a:lumMod val="90000"/>
                      </a:schemeClr>
                    </a:solidFill>
                  </a:tcPr>
                </a:tc>
                <a:tc hMerge="1">
                  <a:txBody>
                    <a:bodyPr/>
                    <a:lstStyle/>
                    <a:p>
                      <a:endParaRPr lang="en-US"/>
                    </a:p>
                  </a:txBody>
                  <a:tcPr/>
                </a:tc>
                <a:tc hMerge="1">
                  <a:txBody>
                    <a:bodyPr/>
                    <a:lstStyle/>
                    <a:p>
                      <a:endParaRPr lang="en-US"/>
                    </a:p>
                  </a:txBody>
                  <a:tcPr/>
                </a:tc>
              </a:tr>
              <a:tr h="243840">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0" i="1" u="none" dirty="0" smtClean="0"/>
                        <a:t>missing</a:t>
                      </a:r>
                    </a:p>
                  </a:txBody>
                  <a:tcPr anchor="ct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p>
                  </a:txBody>
                  <a:tcPr anchor="ct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p>
                  </a:txBody>
                  <a:tcPr anchor="ctr"/>
                </a:tc>
              </a:tr>
            </a:tbl>
          </a:graphicData>
        </a:graphic>
      </p:graphicFrame>
      <p:sp>
        <p:nvSpPr>
          <p:cNvPr id="9" name="Content Placeholder 2"/>
          <p:cNvSpPr>
            <a:spLocks noGrp="1"/>
          </p:cNvSpPr>
          <p:nvPr>
            <p:ph idx="1"/>
          </p:nvPr>
        </p:nvSpPr>
        <p:spPr>
          <a:xfrm>
            <a:off x="762000" y="4267200"/>
            <a:ext cx="7620000" cy="1905000"/>
          </a:xfrm>
        </p:spPr>
        <p:txBody>
          <a:bodyPr/>
          <a:lstStyle/>
          <a:p>
            <a:pPr marL="0" indent="0">
              <a:buNone/>
            </a:pPr>
            <a:r>
              <a:rPr lang="en-US" sz="1600" b="0" dirty="0" smtClean="0"/>
              <a:t>Airport Slot </a:t>
            </a:r>
            <a:r>
              <a:rPr lang="en-US" sz="1600" b="0" dirty="0"/>
              <a:t>is flow data not captured in core AIXM. Currently, the FAA captures select flow data via AIXM extensions. Airport slot data is currently captured </a:t>
            </a:r>
            <a:r>
              <a:rPr lang="en-US" sz="1600" b="0" dirty="0" smtClean="0"/>
              <a:t>in </a:t>
            </a:r>
            <a:r>
              <a:rPr lang="en-US" sz="1600" b="0" dirty="0"/>
              <a:t>the AIXM Traffic Management </a:t>
            </a:r>
            <a:r>
              <a:rPr lang="en-US" sz="1600" b="0" dirty="0" smtClean="0"/>
              <a:t>Initiative </a:t>
            </a:r>
            <a:r>
              <a:rPr lang="en-US" sz="1600" b="0" dirty="0"/>
              <a:t>(TMI) extension. Recommend evaluating the continued use of flow extensions against the inclusion of flow data in the AIXM core model or the implementation of a flow data exchange model.</a:t>
            </a:r>
          </a:p>
        </p:txBody>
      </p:sp>
      <p:sp>
        <p:nvSpPr>
          <p:cNvPr id="4" name="Slide Number Placeholder 3"/>
          <p:cNvSpPr>
            <a:spLocks noGrp="1"/>
          </p:cNvSpPr>
          <p:nvPr>
            <p:ph type="sldNum" sz="quarter" idx="4"/>
          </p:nvPr>
        </p:nvSpPr>
        <p:spPr/>
        <p:txBody>
          <a:bodyPr/>
          <a:lstStyle/>
          <a:p>
            <a:fld id="{D56B9F6D-9E74-4D0E-B71B-51411D10BC2C}" type="slidenum">
              <a:rPr lang="en-US" smtClean="0"/>
              <a:t>15</a:t>
            </a:fld>
            <a:endParaRPr lang="en-US" dirty="0"/>
          </a:p>
        </p:txBody>
      </p:sp>
    </p:spTree>
    <p:extLst>
      <p:ext uri="{BB962C8B-B14F-4D97-AF65-F5344CB8AC3E}">
        <p14:creationId xmlns:p14="http://schemas.microsoft.com/office/powerpoint/2010/main" val="36268085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XM and AIRM Analysis</a:t>
            </a:r>
            <a:endParaRPr lang="en-US" dirty="0"/>
          </a:p>
        </p:txBody>
      </p:sp>
      <p:sp>
        <p:nvSpPr>
          <p:cNvPr id="3" name="Content Placeholder 2"/>
          <p:cNvSpPr>
            <a:spLocks noGrp="1"/>
          </p:cNvSpPr>
          <p:nvPr>
            <p:ph idx="1"/>
          </p:nvPr>
        </p:nvSpPr>
        <p:spPr/>
        <p:txBody>
          <a:bodyPr/>
          <a:lstStyle/>
          <a:p>
            <a:pPr marL="0" indent="0">
              <a:buNone/>
            </a:pPr>
            <a:r>
              <a:rPr lang="en-US" sz="2000" b="0" dirty="0" smtClean="0"/>
              <a:t>The </a:t>
            </a:r>
            <a:r>
              <a:rPr lang="en-US" sz="2000" b="0" i="1" dirty="0" smtClean="0"/>
              <a:t>Exchange Model (XM) and Air Traffic Information Reference Model (AIRM) Analysis:</a:t>
            </a:r>
          </a:p>
          <a:p>
            <a:r>
              <a:rPr lang="en-US" sz="2000" b="0" dirty="0"/>
              <a:t>A</a:t>
            </a:r>
            <a:r>
              <a:rPr lang="en-US" sz="2000" b="0" dirty="0" smtClean="0"/>
              <a:t>nalyzes the semantic agreement of the ICAO XMs (AIXM, FIXM, IWXXM) with the AIRM</a:t>
            </a:r>
          </a:p>
          <a:p>
            <a:r>
              <a:rPr lang="en-US" sz="2000" b="0" dirty="0" smtClean="0"/>
              <a:t>Uses the AIRM to identify gaps in the XMs</a:t>
            </a:r>
          </a:p>
          <a:p>
            <a:r>
              <a:rPr lang="en-US" sz="2000" b="0" dirty="0" smtClean="0"/>
              <a:t>Provides recommendations to align the XMs with the AIRM and fill gaps in the XMs</a:t>
            </a:r>
          </a:p>
          <a:p>
            <a:endParaRPr lang="en-US" sz="2000" b="0" dirty="0"/>
          </a:p>
          <a:p>
            <a:endParaRPr lang="en-US" sz="2000" b="0" dirty="0" smtClean="0"/>
          </a:p>
          <a:p>
            <a:pPr marL="0" indent="0">
              <a:buNone/>
            </a:pPr>
            <a:r>
              <a:rPr lang="en-US" sz="2000" b="0" dirty="0" smtClean="0"/>
              <a:t>In some cases, recommendations are made to change the AIRM instead of the XMs. </a:t>
            </a:r>
          </a:p>
        </p:txBody>
      </p:sp>
      <p:sp>
        <p:nvSpPr>
          <p:cNvPr id="5" name="Slide Number Placeholder 4"/>
          <p:cNvSpPr>
            <a:spLocks noGrp="1"/>
          </p:cNvSpPr>
          <p:nvPr>
            <p:ph type="sldNum" sz="quarter" idx="4"/>
          </p:nvPr>
        </p:nvSpPr>
        <p:spPr/>
        <p:txBody>
          <a:bodyPr/>
          <a:lstStyle/>
          <a:p>
            <a:fld id="{D56B9F6D-9E74-4D0E-B71B-51411D10BC2C}" type="slidenum">
              <a:rPr lang="en-US" smtClean="0"/>
              <a:t>2</a:t>
            </a:fld>
            <a:endParaRPr lang="en-US" dirty="0"/>
          </a:p>
        </p:txBody>
      </p:sp>
    </p:spTree>
    <p:extLst>
      <p:ext uri="{BB962C8B-B14F-4D97-AF65-F5344CB8AC3E}">
        <p14:creationId xmlns:p14="http://schemas.microsoft.com/office/powerpoint/2010/main" val="5241791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Methodology</a:t>
            </a:r>
            <a:endParaRPr lang="en-US" dirty="0"/>
          </a:p>
        </p:txBody>
      </p:sp>
      <p:sp>
        <p:nvSpPr>
          <p:cNvPr id="3" name="Content Placeholder 2"/>
          <p:cNvSpPr>
            <a:spLocks noGrp="1"/>
          </p:cNvSpPr>
          <p:nvPr>
            <p:ph idx="1"/>
          </p:nvPr>
        </p:nvSpPr>
        <p:spPr>
          <a:xfrm>
            <a:off x="495300" y="1508125"/>
            <a:ext cx="8050213" cy="777875"/>
          </a:xfrm>
        </p:spPr>
        <p:txBody>
          <a:bodyPr/>
          <a:lstStyle/>
          <a:p>
            <a:pPr marL="0" indent="0">
              <a:buNone/>
            </a:pPr>
            <a:r>
              <a:rPr lang="en-US" sz="2000" b="0" dirty="0" smtClean="0"/>
              <a:t>The AIRM was mapped to each XM separately and the XMs were analyzed independently:</a:t>
            </a:r>
            <a:endParaRPr lang="en-US" sz="2000" b="0" dirty="0"/>
          </a:p>
        </p:txBody>
      </p:sp>
      <p:grpSp>
        <p:nvGrpSpPr>
          <p:cNvPr id="83" name="Group 82"/>
          <p:cNvGrpSpPr/>
          <p:nvPr/>
        </p:nvGrpSpPr>
        <p:grpSpPr>
          <a:xfrm>
            <a:off x="1054659" y="2373868"/>
            <a:ext cx="7034682" cy="3386852"/>
            <a:chOff x="832968" y="2373868"/>
            <a:chExt cx="7034682" cy="3386852"/>
          </a:xfrm>
        </p:grpSpPr>
        <p:grpSp>
          <p:nvGrpSpPr>
            <p:cNvPr id="67" name="Group 66"/>
            <p:cNvGrpSpPr/>
            <p:nvPr/>
          </p:nvGrpSpPr>
          <p:grpSpPr>
            <a:xfrm>
              <a:off x="832968" y="2743200"/>
              <a:ext cx="3025163" cy="3017520"/>
              <a:chOff x="832968" y="2743200"/>
              <a:chExt cx="3025163" cy="3017520"/>
            </a:xfrm>
          </p:grpSpPr>
          <p:sp>
            <p:nvSpPr>
              <p:cNvPr id="63" name="Rectangle 62"/>
              <p:cNvSpPr/>
              <p:nvPr/>
            </p:nvSpPr>
            <p:spPr bwMode="auto">
              <a:xfrm>
                <a:off x="1844040" y="3749040"/>
                <a:ext cx="1005840" cy="1005840"/>
              </a:xfrm>
              <a:prstGeom prst="rect">
                <a:avLst/>
              </a:prstGeom>
              <a:solidFill>
                <a:schemeClr val="bg1">
                  <a:alpha val="50196"/>
                </a:schemeClr>
              </a:solidFill>
              <a:ln w="19050" cap="flat" cmpd="sng" algn="ctr">
                <a:solidFill>
                  <a:schemeClr val="accent2"/>
                </a:solidFill>
                <a:prstDash val="solid"/>
                <a:round/>
                <a:headEnd type="none" w="med" len="med"/>
                <a:tailEnd type="none" w="med" len="med"/>
              </a:ln>
              <a:effectLst/>
              <a:extLst/>
            </p:spPr>
            <p:txBody>
              <a:bodyPr vert="horz" wrap="square" lIns="91440" tIns="91440" rIns="91440" bIns="91440" numCol="1" rtlCol="0" anchor="ctr" anchorCtr="0" compatLnSpc="1">
                <a:prstTxWarp prst="textNoShape">
                  <a:avLst/>
                </a:prstTxWarp>
                <a:noAutofit/>
              </a:bodyPr>
              <a:lstStyle/>
              <a:p>
                <a:pPr marR="0" algn="ctr" defTabSz="914400" rtl="0" eaLnBrk="1" fontAlgn="base" latinLnBrk="0" hangingPunct="1">
                  <a:lnSpc>
                    <a:spcPct val="100000"/>
                  </a:lnSpc>
                  <a:spcBef>
                    <a:spcPct val="50000"/>
                  </a:spcBef>
                  <a:spcAft>
                    <a:spcPct val="0"/>
                  </a:spcAft>
                  <a:buClrTx/>
                  <a:buSzTx/>
                  <a:tabLst/>
                </a:pPr>
                <a:r>
                  <a:rPr lang="en-US" sz="1100" dirty="0" smtClean="0">
                    <a:latin typeface="Arial" charset="0"/>
                  </a:rPr>
                  <a:t>Base Infrastructure</a:t>
                </a:r>
                <a:endParaRPr kumimoji="0" lang="en-US" sz="1100" b="0" i="0" u="none" strike="noStrike" cap="none" normalizeH="0" baseline="0" dirty="0" smtClean="0">
                  <a:ln>
                    <a:noFill/>
                  </a:ln>
                  <a:solidFill>
                    <a:schemeClr val="tx1"/>
                  </a:solidFill>
                  <a:effectLst/>
                  <a:latin typeface="Arial" charset="0"/>
                </a:endParaRPr>
              </a:p>
            </p:txBody>
          </p:sp>
          <p:sp>
            <p:nvSpPr>
              <p:cNvPr id="57" name="Rectangle 56"/>
              <p:cNvSpPr/>
              <p:nvPr/>
            </p:nvSpPr>
            <p:spPr bwMode="auto">
              <a:xfrm>
                <a:off x="838200" y="2743200"/>
                <a:ext cx="1005840" cy="1005840"/>
              </a:xfrm>
              <a:prstGeom prst="rect">
                <a:avLst/>
              </a:prstGeom>
              <a:solidFill>
                <a:schemeClr val="bg1">
                  <a:alpha val="50196"/>
                </a:schemeClr>
              </a:solidFill>
              <a:ln w="19050" cap="flat" cmpd="sng" algn="ctr">
                <a:solidFill>
                  <a:schemeClr val="accent2"/>
                </a:solidFill>
                <a:prstDash val="solid"/>
                <a:round/>
                <a:headEnd type="none" w="med" len="med"/>
                <a:tailEnd type="none" w="med" len="med"/>
              </a:ln>
              <a:effectLst/>
              <a:extLst/>
            </p:spPr>
            <p:txBody>
              <a:bodyPr vert="horz" wrap="square" lIns="91440" tIns="91440" rIns="91440" bIns="91440" numCol="1" rtlCol="0" anchor="ctr" anchorCtr="0" compatLnSpc="1">
                <a:prstTxWarp prst="textNoShape">
                  <a:avLst/>
                </a:prstTxWarp>
                <a:noAutofit/>
              </a:bodyPr>
              <a:lstStyle/>
              <a:p>
                <a:pPr marR="0" algn="ctr" defTabSz="914400" rtl="0" eaLnBrk="1" fontAlgn="base" latinLnBrk="0" hangingPunct="1">
                  <a:lnSpc>
                    <a:spcPct val="100000"/>
                  </a:lnSpc>
                  <a:spcBef>
                    <a:spcPct val="50000"/>
                  </a:spcBef>
                  <a:spcAft>
                    <a:spcPct val="0"/>
                  </a:spcAft>
                  <a:buClrTx/>
                  <a:buSzTx/>
                  <a:tabLst/>
                </a:pPr>
                <a:r>
                  <a:rPr lang="en-US" sz="1100" dirty="0" smtClean="0">
                    <a:latin typeface="Arial" charset="0"/>
                  </a:rPr>
                  <a:t>Air Traffic Operations</a:t>
                </a:r>
                <a:endParaRPr kumimoji="0" lang="en-US" sz="1100" b="0" i="0" u="none" strike="noStrike" cap="none" normalizeH="0" baseline="0" dirty="0" smtClean="0">
                  <a:ln>
                    <a:noFill/>
                  </a:ln>
                  <a:solidFill>
                    <a:schemeClr val="tx1"/>
                  </a:solidFill>
                  <a:effectLst/>
                  <a:latin typeface="Arial" charset="0"/>
                </a:endParaRPr>
              </a:p>
            </p:txBody>
          </p:sp>
          <p:sp>
            <p:nvSpPr>
              <p:cNvPr id="58" name="Rectangle 57"/>
              <p:cNvSpPr/>
              <p:nvPr/>
            </p:nvSpPr>
            <p:spPr bwMode="auto">
              <a:xfrm>
                <a:off x="838200" y="3749040"/>
                <a:ext cx="1005840" cy="1005840"/>
              </a:xfrm>
              <a:prstGeom prst="rect">
                <a:avLst/>
              </a:prstGeom>
              <a:solidFill>
                <a:schemeClr val="bg1">
                  <a:alpha val="50196"/>
                </a:schemeClr>
              </a:solidFill>
              <a:ln w="19050" cap="flat" cmpd="sng" algn="ctr">
                <a:solidFill>
                  <a:schemeClr val="accent2"/>
                </a:solidFill>
                <a:prstDash val="solid"/>
                <a:round/>
                <a:headEnd type="none" w="med" len="med"/>
                <a:tailEnd type="none" w="med" len="med"/>
              </a:ln>
              <a:effectLst/>
              <a:extLst/>
            </p:spPr>
            <p:txBody>
              <a:bodyPr vert="horz" wrap="square" lIns="91440" tIns="91440" rIns="91440" bIns="91440" numCol="1" rtlCol="0" anchor="ctr" anchorCtr="0" compatLnSpc="1">
                <a:prstTxWarp prst="textNoShape">
                  <a:avLst/>
                </a:prstTxWarp>
                <a:noAutofit/>
              </a:bodyPr>
              <a:lstStyle/>
              <a:p>
                <a:pPr marR="0" algn="ctr" defTabSz="914400" rtl="0" eaLnBrk="1" fontAlgn="base" latinLnBrk="0" hangingPunct="1">
                  <a:lnSpc>
                    <a:spcPct val="100000"/>
                  </a:lnSpc>
                  <a:spcBef>
                    <a:spcPct val="50000"/>
                  </a:spcBef>
                  <a:spcAft>
                    <a:spcPct val="0"/>
                  </a:spcAft>
                  <a:buClrTx/>
                  <a:buSzTx/>
                  <a:tabLst/>
                </a:pPr>
                <a:r>
                  <a:rPr lang="en-US" sz="1100" dirty="0" smtClean="0">
                    <a:latin typeface="Arial" charset="0"/>
                  </a:rPr>
                  <a:t>Flight</a:t>
                </a:r>
                <a:endParaRPr kumimoji="0" lang="en-US" sz="1200" b="0" i="0" u="none" strike="noStrike" cap="none" normalizeH="0" baseline="0" dirty="0" smtClean="0">
                  <a:ln>
                    <a:noFill/>
                  </a:ln>
                  <a:solidFill>
                    <a:schemeClr val="tx1"/>
                  </a:solidFill>
                  <a:effectLst/>
                  <a:latin typeface="Arial" charset="0"/>
                </a:endParaRPr>
              </a:p>
            </p:txBody>
          </p:sp>
          <p:sp>
            <p:nvSpPr>
              <p:cNvPr id="59" name="Rectangle 58"/>
              <p:cNvSpPr/>
              <p:nvPr/>
            </p:nvSpPr>
            <p:spPr bwMode="auto">
              <a:xfrm>
                <a:off x="2849880" y="4754880"/>
                <a:ext cx="1005840" cy="1005840"/>
              </a:xfrm>
              <a:prstGeom prst="rect">
                <a:avLst/>
              </a:prstGeom>
              <a:solidFill>
                <a:schemeClr val="bg1">
                  <a:alpha val="50196"/>
                </a:schemeClr>
              </a:solidFill>
              <a:ln w="19050" cap="flat" cmpd="sng" algn="ctr">
                <a:solidFill>
                  <a:schemeClr val="accent2"/>
                </a:solidFill>
                <a:prstDash val="solid"/>
                <a:round/>
                <a:headEnd type="none" w="med" len="med"/>
                <a:tailEnd type="none" w="med" len="med"/>
              </a:ln>
              <a:effectLst/>
              <a:extLst/>
            </p:spPr>
            <p:txBody>
              <a:bodyPr vert="horz" wrap="square" lIns="91440" tIns="91440" rIns="91440" bIns="91440" numCol="1" rtlCol="0" anchor="ctr" anchorCtr="0" compatLnSpc="1">
                <a:prstTxWarp prst="textNoShape">
                  <a:avLst/>
                </a:prstTxWarp>
                <a:noAutofit/>
              </a:bodyPr>
              <a:lstStyle/>
              <a:p>
                <a:pPr marR="0" algn="ctr" defTabSz="914400" rtl="0" eaLnBrk="1" fontAlgn="base" latinLnBrk="0" hangingPunct="1">
                  <a:lnSpc>
                    <a:spcPct val="100000"/>
                  </a:lnSpc>
                  <a:spcBef>
                    <a:spcPct val="50000"/>
                  </a:spcBef>
                  <a:spcAft>
                    <a:spcPct val="0"/>
                  </a:spcAft>
                  <a:buClrTx/>
                  <a:buSzTx/>
                  <a:tabLst/>
                </a:pPr>
                <a:r>
                  <a:rPr lang="en-US" sz="1100" dirty="0" smtClean="0">
                    <a:latin typeface="Arial" charset="0"/>
                  </a:rPr>
                  <a:t>Meteorology</a:t>
                </a:r>
                <a:endParaRPr kumimoji="0" lang="en-US" sz="1100" b="0" i="0" u="none" strike="noStrike" cap="none" normalizeH="0" baseline="0" dirty="0" smtClean="0">
                  <a:ln>
                    <a:noFill/>
                  </a:ln>
                  <a:solidFill>
                    <a:schemeClr val="tx1"/>
                  </a:solidFill>
                  <a:effectLst/>
                  <a:latin typeface="Arial" charset="0"/>
                </a:endParaRPr>
              </a:p>
            </p:txBody>
          </p:sp>
          <p:sp>
            <p:nvSpPr>
              <p:cNvPr id="60" name="Rectangle 59"/>
              <p:cNvSpPr/>
              <p:nvPr/>
            </p:nvSpPr>
            <p:spPr bwMode="auto">
              <a:xfrm>
                <a:off x="2852291" y="2743200"/>
                <a:ext cx="1005840" cy="1005840"/>
              </a:xfrm>
              <a:prstGeom prst="rect">
                <a:avLst/>
              </a:prstGeom>
              <a:solidFill>
                <a:schemeClr val="bg1">
                  <a:alpha val="50196"/>
                </a:schemeClr>
              </a:solidFill>
              <a:ln w="19050" cap="flat" cmpd="sng" algn="ctr">
                <a:solidFill>
                  <a:schemeClr val="accent2"/>
                </a:solidFill>
                <a:prstDash val="solid"/>
                <a:round/>
                <a:headEnd type="none" w="med" len="med"/>
                <a:tailEnd type="none" w="med" len="med"/>
              </a:ln>
              <a:effectLst/>
              <a:extLst/>
            </p:spPr>
            <p:txBody>
              <a:bodyPr vert="horz" wrap="square" lIns="91440" tIns="91440" rIns="91440" bIns="91440" numCol="1" rtlCol="0" anchor="ctr" anchorCtr="0" compatLnSpc="1">
                <a:prstTxWarp prst="textNoShape">
                  <a:avLst/>
                </a:prstTxWarp>
                <a:noAutofit/>
              </a:bodyPr>
              <a:lstStyle/>
              <a:p>
                <a:pPr marR="0" algn="ctr" defTabSz="914400" rtl="0" eaLnBrk="1" fontAlgn="base" latinLnBrk="0" hangingPunct="1">
                  <a:lnSpc>
                    <a:spcPct val="100000"/>
                  </a:lnSpc>
                  <a:spcBef>
                    <a:spcPct val="50000"/>
                  </a:spcBef>
                  <a:spcAft>
                    <a:spcPct val="0"/>
                  </a:spcAft>
                  <a:buClrTx/>
                  <a:buSzTx/>
                  <a:tabLst/>
                </a:pPr>
                <a:r>
                  <a:rPr lang="en-US" sz="1100" dirty="0" smtClean="0">
                    <a:latin typeface="Arial" charset="0"/>
                  </a:rPr>
                  <a:t>Stakeholders</a:t>
                </a:r>
                <a:endParaRPr kumimoji="0" lang="en-US" sz="1100" b="0" i="0" u="none" strike="noStrike" cap="none" normalizeH="0" baseline="0" dirty="0" smtClean="0">
                  <a:ln>
                    <a:noFill/>
                  </a:ln>
                  <a:solidFill>
                    <a:schemeClr val="tx1"/>
                  </a:solidFill>
                  <a:effectLst/>
                  <a:latin typeface="Arial" charset="0"/>
                </a:endParaRPr>
              </a:p>
            </p:txBody>
          </p:sp>
          <p:sp>
            <p:nvSpPr>
              <p:cNvPr id="61" name="Rectangle 60"/>
              <p:cNvSpPr/>
              <p:nvPr/>
            </p:nvSpPr>
            <p:spPr bwMode="auto">
              <a:xfrm>
                <a:off x="1844040" y="2743200"/>
                <a:ext cx="1005840" cy="1005840"/>
              </a:xfrm>
              <a:prstGeom prst="rect">
                <a:avLst/>
              </a:prstGeom>
              <a:solidFill>
                <a:schemeClr val="bg1">
                  <a:alpha val="50196"/>
                </a:schemeClr>
              </a:solidFill>
              <a:ln w="19050" cap="flat" cmpd="sng" algn="ctr">
                <a:solidFill>
                  <a:schemeClr val="accent2"/>
                </a:solidFill>
                <a:prstDash val="solid"/>
                <a:round/>
                <a:headEnd type="none" w="med" len="med"/>
                <a:tailEnd type="none" w="med" len="med"/>
              </a:ln>
              <a:effectLst/>
              <a:extLst/>
            </p:spPr>
            <p:txBody>
              <a:bodyPr vert="horz" wrap="square" lIns="91440" tIns="91440" rIns="91440" bIns="91440" numCol="1" rtlCol="0" anchor="ctr" anchorCtr="0" compatLnSpc="1">
                <a:prstTxWarp prst="textNoShape">
                  <a:avLst/>
                </a:prstTxWarp>
                <a:noAutofit/>
              </a:bodyPr>
              <a:lstStyle/>
              <a:p>
                <a:pPr marR="0" algn="ctr" defTabSz="914400" rtl="0" eaLnBrk="1" fontAlgn="base" latinLnBrk="0" hangingPunct="1">
                  <a:lnSpc>
                    <a:spcPct val="100000"/>
                  </a:lnSpc>
                  <a:spcBef>
                    <a:spcPct val="50000"/>
                  </a:spcBef>
                  <a:spcAft>
                    <a:spcPct val="0"/>
                  </a:spcAft>
                  <a:buClrTx/>
                  <a:buSzTx/>
                  <a:tabLst/>
                </a:pPr>
                <a:r>
                  <a:rPr lang="en-US" sz="1100" dirty="0" smtClean="0">
                    <a:latin typeface="Arial" charset="0"/>
                  </a:rPr>
                  <a:t>Airspace Infrastructure</a:t>
                </a:r>
                <a:endParaRPr kumimoji="0" lang="en-US" sz="1100" b="0" i="0" u="none" strike="noStrike" cap="none" normalizeH="0" baseline="0" dirty="0" smtClean="0">
                  <a:ln>
                    <a:noFill/>
                  </a:ln>
                  <a:solidFill>
                    <a:schemeClr val="tx1"/>
                  </a:solidFill>
                  <a:effectLst/>
                  <a:latin typeface="Arial" charset="0"/>
                </a:endParaRPr>
              </a:p>
            </p:txBody>
          </p:sp>
          <p:sp>
            <p:nvSpPr>
              <p:cNvPr id="62" name="Rectangle 61"/>
              <p:cNvSpPr/>
              <p:nvPr/>
            </p:nvSpPr>
            <p:spPr bwMode="auto">
              <a:xfrm>
                <a:off x="838200" y="4754880"/>
                <a:ext cx="1005840" cy="1005840"/>
              </a:xfrm>
              <a:prstGeom prst="rect">
                <a:avLst/>
              </a:prstGeom>
              <a:solidFill>
                <a:schemeClr val="bg1">
                  <a:alpha val="50196"/>
                </a:schemeClr>
              </a:solidFill>
              <a:ln w="19050" cap="flat" cmpd="sng" algn="ctr">
                <a:solidFill>
                  <a:schemeClr val="accent2"/>
                </a:solidFill>
                <a:prstDash val="solid"/>
                <a:round/>
                <a:headEnd type="none" w="med" len="med"/>
                <a:tailEnd type="none" w="med" len="med"/>
              </a:ln>
              <a:effectLst/>
              <a:extLst/>
            </p:spPr>
            <p:txBody>
              <a:bodyPr vert="horz" wrap="square" lIns="91440" tIns="91440" rIns="91440" bIns="91440" numCol="1" rtlCol="0" anchor="ctr" anchorCtr="0" compatLnSpc="1">
                <a:prstTxWarp prst="textNoShape">
                  <a:avLst/>
                </a:prstTxWarp>
                <a:noAutofit/>
              </a:bodyPr>
              <a:lstStyle/>
              <a:p>
                <a:pPr marR="0" algn="ctr" defTabSz="914400" rtl="0" eaLnBrk="1" fontAlgn="base" latinLnBrk="0" hangingPunct="1">
                  <a:lnSpc>
                    <a:spcPct val="100000"/>
                  </a:lnSpc>
                  <a:spcBef>
                    <a:spcPct val="50000"/>
                  </a:spcBef>
                  <a:spcAft>
                    <a:spcPct val="0"/>
                  </a:spcAft>
                  <a:buClrTx/>
                  <a:buSzTx/>
                  <a:tabLst/>
                </a:pPr>
                <a:r>
                  <a:rPr lang="en-US" sz="1100" dirty="0" smtClean="0">
                    <a:latin typeface="Arial" charset="0"/>
                  </a:rPr>
                  <a:t>Aircraft</a:t>
                </a:r>
                <a:endParaRPr kumimoji="0" lang="en-US" sz="1100" b="0" i="0" u="none" strike="noStrike" cap="none" normalizeH="0" baseline="0" dirty="0" smtClean="0">
                  <a:ln>
                    <a:noFill/>
                  </a:ln>
                  <a:solidFill>
                    <a:schemeClr val="tx1"/>
                  </a:solidFill>
                  <a:effectLst/>
                  <a:latin typeface="Arial" charset="0"/>
                </a:endParaRPr>
              </a:p>
            </p:txBody>
          </p:sp>
          <p:sp>
            <p:nvSpPr>
              <p:cNvPr id="64" name="Rectangle 63"/>
              <p:cNvSpPr/>
              <p:nvPr/>
            </p:nvSpPr>
            <p:spPr bwMode="auto">
              <a:xfrm>
                <a:off x="1844040" y="4754880"/>
                <a:ext cx="1005840" cy="1005840"/>
              </a:xfrm>
              <a:prstGeom prst="rect">
                <a:avLst/>
              </a:prstGeom>
              <a:solidFill>
                <a:schemeClr val="bg1">
                  <a:alpha val="50196"/>
                </a:schemeClr>
              </a:solidFill>
              <a:ln w="19050" cap="flat" cmpd="sng" algn="ctr">
                <a:solidFill>
                  <a:schemeClr val="accent2"/>
                </a:solidFill>
                <a:prstDash val="solid"/>
                <a:round/>
                <a:headEnd type="none" w="med" len="med"/>
                <a:tailEnd type="none" w="med" len="med"/>
              </a:ln>
              <a:effectLst/>
              <a:extLst/>
            </p:spPr>
            <p:txBody>
              <a:bodyPr vert="horz" wrap="square" lIns="91440" tIns="91440" rIns="91440" bIns="91440" numCol="1" rtlCol="0" anchor="ctr" anchorCtr="0" compatLnSpc="1">
                <a:prstTxWarp prst="textNoShape">
                  <a:avLst/>
                </a:prstTxWarp>
                <a:noAutofit/>
              </a:bodyPr>
              <a:lstStyle/>
              <a:p>
                <a:pPr marR="0" algn="ctr" defTabSz="914400" rtl="0" eaLnBrk="1" fontAlgn="base" latinLnBrk="0" hangingPunct="1">
                  <a:lnSpc>
                    <a:spcPct val="100000"/>
                  </a:lnSpc>
                  <a:spcBef>
                    <a:spcPct val="50000"/>
                  </a:spcBef>
                  <a:spcAft>
                    <a:spcPct val="0"/>
                  </a:spcAft>
                  <a:buClrTx/>
                  <a:buSzTx/>
                  <a:tabLst/>
                </a:pPr>
                <a:r>
                  <a:rPr lang="en-US" sz="1100" dirty="0" smtClean="0">
                    <a:latin typeface="Arial" charset="0"/>
                  </a:rPr>
                  <a:t>Surveillance</a:t>
                </a:r>
                <a:endParaRPr kumimoji="0" lang="en-US" sz="1100" b="0" i="0" u="none" strike="noStrike" cap="none" normalizeH="0" baseline="0" dirty="0" smtClean="0">
                  <a:ln>
                    <a:noFill/>
                  </a:ln>
                  <a:solidFill>
                    <a:schemeClr val="tx1"/>
                  </a:solidFill>
                  <a:effectLst/>
                  <a:latin typeface="Arial" charset="0"/>
                </a:endParaRPr>
              </a:p>
            </p:txBody>
          </p:sp>
          <p:sp>
            <p:nvSpPr>
              <p:cNvPr id="65" name="Rectangle 64"/>
              <p:cNvSpPr/>
              <p:nvPr/>
            </p:nvSpPr>
            <p:spPr bwMode="auto">
              <a:xfrm>
                <a:off x="2852291" y="3749040"/>
                <a:ext cx="1005840" cy="1005840"/>
              </a:xfrm>
              <a:prstGeom prst="rect">
                <a:avLst/>
              </a:prstGeom>
              <a:solidFill>
                <a:schemeClr val="bg1">
                  <a:alpha val="50196"/>
                </a:schemeClr>
              </a:solidFill>
              <a:ln w="19050" cap="flat" cmpd="sng" algn="ctr">
                <a:solidFill>
                  <a:schemeClr val="accent2"/>
                </a:solidFill>
                <a:prstDash val="solid"/>
                <a:round/>
                <a:headEnd type="none" w="med" len="med"/>
                <a:tailEnd type="none" w="med" len="med"/>
              </a:ln>
              <a:effectLst/>
              <a:extLst/>
            </p:spPr>
            <p:txBody>
              <a:bodyPr vert="horz" wrap="square" lIns="91440" tIns="91440" rIns="91440" bIns="91440" numCol="1" rtlCol="0" anchor="ctr" anchorCtr="0" compatLnSpc="1">
                <a:prstTxWarp prst="textNoShape">
                  <a:avLst/>
                </a:prstTxWarp>
                <a:noAutofit/>
              </a:bodyPr>
              <a:lstStyle/>
              <a:p>
                <a:pPr marR="0" algn="ctr" defTabSz="914400" rtl="0" eaLnBrk="1" fontAlgn="base" latinLnBrk="0" hangingPunct="1">
                  <a:lnSpc>
                    <a:spcPct val="100000"/>
                  </a:lnSpc>
                  <a:spcBef>
                    <a:spcPct val="50000"/>
                  </a:spcBef>
                  <a:spcAft>
                    <a:spcPct val="0"/>
                  </a:spcAft>
                  <a:buClrTx/>
                  <a:buSzTx/>
                  <a:tabLst/>
                </a:pPr>
                <a:r>
                  <a:rPr lang="en-US" sz="1100" dirty="0" smtClean="0">
                    <a:latin typeface="Arial" charset="0"/>
                  </a:rPr>
                  <a:t>Common</a:t>
                </a:r>
                <a:endParaRPr kumimoji="0" lang="en-US" sz="1100" b="0" i="0" u="none" strike="noStrike" cap="none" normalizeH="0" baseline="0" dirty="0" smtClean="0">
                  <a:ln>
                    <a:noFill/>
                  </a:ln>
                  <a:solidFill>
                    <a:schemeClr val="tx1"/>
                  </a:solidFill>
                  <a:effectLst/>
                  <a:latin typeface="Arial" charset="0"/>
                </a:endParaRPr>
              </a:p>
            </p:txBody>
          </p:sp>
          <p:sp>
            <p:nvSpPr>
              <p:cNvPr id="66" name="Rectangle 65"/>
              <p:cNvSpPr/>
              <p:nvPr/>
            </p:nvSpPr>
            <p:spPr bwMode="auto">
              <a:xfrm>
                <a:off x="832968" y="2743200"/>
                <a:ext cx="3022752" cy="3017520"/>
              </a:xfrm>
              <a:prstGeom prst="rect">
                <a:avLst/>
              </a:prstGeom>
              <a:noFill/>
              <a:ln w="28575" cap="flat" cmpd="sng" algn="ctr">
                <a:solidFill>
                  <a:schemeClr val="accent2"/>
                </a:solidFill>
                <a:prstDash val="solid"/>
                <a:round/>
                <a:headEnd type="none" w="med" len="med"/>
                <a:tailEnd type="none" w="med" len="med"/>
              </a:ln>
              <a:effectLst/>
              <a:extLst/>
            </p:spPr>
            <p:txBody>
              <a:bodyPr vert="horz" wrap="square" lIns="91440" tIns="91440" rIns="91440" bIns="91440" numCol="1" rtlCol="0" anchor="ctr" anchorCtr="0" compatLnSpc="1">
                <a:prstTxWarp prst="textNoShape">
                  <a:avLst/>
                </a:prstTxWarp>
                <a:noAutofit/>
              </a:bodyPr>
              <a:lstStyle/>
              <a:p>
                <a:pPr marR="0" algn="ctr" defTabSz="914400" rtl="0" eaLnBrk="1" fontAlgn="base" latinLnBrk="0" hangingPunct="1">
                  <a:lnSpc>
                    <a:spcPct val="100000"/>
                  </a:lnSpc>
                  <a:spcBef>
                    <a:spcPct val="50000"/>
                  </a:spcBef>
                  <a:spcAft>
                    <a:spcPct val="0"/>
                  </a:spcAft>
                  <a:buClrTx/>
                  <a:buSzTx/>
                  <a:tabLst/>
                </a:pPr>
                <a:endParaRPr kumimoji="0" lang="en-US" sz="1100" b="0" i="0" u="none" strike="noStrike" cap="none" normalizeH="0" baseline="0" dirty="0" smtClean="0">
                  <a:ln>
                    <a:noFill/>
                  </a:ln>
                  <a:solidFill>
                    <a:schemeClr val="tx1"/>
                  </a:solidFill>
                  <a:effectLst/>
                  <a:latin typeface="Arial" charset="0"/>
                </a:endParaRPr>
              </a:p>
            </p:txBody>
          </p:sp>
        </p:grpSp>
        <p:sp>
          <p:nvSpPr>
            <p:cNvPr id="73" name="Freeform 72"/>
            <p:cNvSpPr/>
            <p:nvPr/>
          </p:nvSpPr>
          <p:spPr bwMode="auto">
            <a:xfrm>
              <a:off x="1368785" y="2790825"/>
              <a:ext cx="2288826" cy="2114550"/>
            </a:xfrm>
            <a:custGeom>
              <a:avLst/>
              <a:gdLst>
                <a:gd name="connsiteX0" fmla="*/ 2222140 w 2288826"/>
                <a:gd name="connsiteY0" fmla="*/ 85725 h 2114550"/>
                <a:gd name="connsiteX1" fmla="*/ 2222140 w 2288826"/>
                <a:gd name="connsiteY1" fmla="*/ 85725 h 2114550"/>
                <a:gd name="connsiteX2" fmla="*/ 2279290 w 2288826"/>
                <a:gd name="connsiteY2" fmla="*/ 161925 h 2114550"/>
                <a:gd name="connsiteX3" fmla="*/ 2288815 w 2288826"/>
                <a:gd name="connsiteY3" fmla="*/ 238125 h 2114550"/>
                <a:gd name="connsiteX4" fmla="*/ 2279290 w 2288826"/>
                <a:gd name="connsiteY4" fmla="*/ 438150 h 2114550"/>
                <a:gd name="connsiteX5" fmla="*/ 2269765 w 2288826"/>
                <a:gd name="connsiteY5" fmla="*/ 476250 h 2114550"/>
                <a:gd name="connsiteX6" fmla="*/ 2260240 w 2288826"/>
                <a:gd name="connsiteY6" fmla="*/ 523875 h 2114550"/>
                <a:gd name="connsiteX7" fmla="*/ 2241190 w 2288826"/>
                <a:gd name="connsiteY7" fmla="*/ 619125 h 2114550"/>
                <a:gd name="connsiteX8" fmla="*/ 2231665 w 2288826"/>
                <a:gd name="connsiteY8" fmla="*/ 733425 h 2114550"/>
                <a:gd name="connsiteX9" fmla="*/ 2193565 w 2288826"/>
                <a:gd name="connsiteY9" fmla="*/ 800100 h 2114550"/>
                <a:gd name="connsiteX10" fmla="*/ 2184040 w 2288826"/>
                <a:gd name="connsiteY10" fmla="*/ 1076325 h 2114550"/>
                <a:gd name="connsiteX11" fmla="*/ 2174515 w 2288826"/>
                <a:gd name="connsiteY11" fmla="*/ 1104900 h 2114550"/>
                <a:gd name="connsiteX12" fmla="*/ 2164990 w 2288826"/>
                <a:gd name="connsiteY12" fmla="*/ 1162050 h 2114550"/>
                <a:gd name="connsiteX13" fmla="*/ 2107840 w 2288826"/>
                <a:gd name="connsiteY13" fmla="*/ 1200150 h 2114550"/>
                <a:gd name="connsiteX14" fmla="*/ 2079265 w 2288826"/>
                <a:gd name="connsiteY14" fmla="*/ 1219200 h 2114550"/>
                <a:gd name="connsiteX15" fmla="*/ 2031640 w 2288826"/>
                <a:gd name="connsiteY15" fmla="*/ 1304925 h 2114550"/>
                <a:gd name="connsiteX16" fmla="*/ 2022115 w 2288826"/>
                <a:gd name="connsiteY16" fmla="*/ 1352550 h 2114550"/>
                <a:gd name="connsiteX17" fmla="*/ 2012590 w 2288826"/>
                <a:gd name="connsiteY17" fmla="*/ 1381125 h 2114550"/>
                <a:gd name="connsiteX18" fmla="*/ 2003065 w 2288826"/>
                <a:gd name="connsiteY18" fmla="*/ 1428750 h 2114550"/>
                <a:gd name="connsiteX19" fmla="*/ 1993540 w 2288826"/>
                <a:gd name="connsiteY19" fmla="*/ 1581150 h 2114550"/>
                <a:gd name="connsiteX20" fmla="*/ 1984015 w 2288826"/>
                <a:gd name="connsiteY20" fmla="*/ 1619250 h 2114550"/>
                <a:gd name="connsiteX21" fmla="*/ 1974490 w 2288826"/>
                <a:gd name="connsiteY21" fmla="*/ 1666875 h 2114550"/>
                <a:gd name="connsiteX22" fmla="*/ 1955440 w 2288826"/>
                <a:gd name="connsiteY22" fmla="*/ 1724025 h 2114550"/>
                <a:gd name="connsiteX23" fmla="*/ 1945915 w 2288826"/>
                <a:gd name="connsiteY23" fmla="*/ 1752600 h 2114550"/>
                <a:gd name="connsiteX24" fmla="*/ 1936390 w 2288826"/>
                <a:gd name="connsiteY24" fmla="*/ 1781175 h 2114550"/>
                <a:gd name="connsiteX25" fmla="*/ 1926865 w 2288826"/>
                <a:gd name="connsiteY25" fmla="*/ 1895475 h 2114550"/>
                <a:gd name="connsiteX26" fmla="*/ 1898290 w 2288826"/>
                <a:gd name="connsiteY26" fmla="*/ 1924050 h 2114550"/>
                <a:gd name="connsiteX27" fmla="*/ 1850665 w 2288826"/>
                <a:gd name="connsiteY27" fmla="*/ 1962150 h 2114550"/>
                <a:gd name="connsiteX28" fmla="*/ 1783990 w 2288826"/>
                <a:gd name="connsiteY28" fmla="*/ 2038350 h 2114550"/>
                <a:gd name="connsiteX29" fmla="*/ 1736365 w 2288826"/>
                <a:gd name="connsiteY29" fmla="*/ 2057400 h 2114550"/>
                <a:gd name="connsiteX30" fmla="*/ 1498240 w 2288826"/>
                <a:gd name="connsiteY30" fmla="*/ 2047875 h 2114550"/>
                <a:gd name="connsiteX31" fmla="*/ 1364890 w 2288826"/>
                <a:gd name="connsiteY31" fmla="*/ 2066925 h 2114550"/>
                <a:gd name="connsiteX32" fmla="*/ 1336315 w 2288826"/>
                <a:gd name="connsiteY32" fmla="*/ 2076450 h 2114550"/>
                <a:gd name="connsiteX33" fmla="*/ 1269640 w 2288826"/>
                <a:gd name="connsiteY33" fmla="*/ 2095500 h 2114550"/>
                <a:gd name="connsiteX34" fmla="*/ 1088665 w 2288826"/>
                <a:gd name="connsiteY34" fmla="*/ 2085975 h 2114550"/>
                <a:gd name="connsiteX35" fmla="*/ 1050565 w 2288826"/>
                <a:gd name="connsiteY35" fmla="*/ 2028825 h 2114550"/>
                <a:gd name="connsiteX36" fmla="*/ 1012465 w 2288826"/>
                <a:gd name="connsiteY36" fmla="*/ 1971675 h 2114550"/>
                <a:gd name="connsiteX37" fmla="*/ 983890 w 2288826"/>
                <a:gd name="connsiteY37" fmla="*/ 1952625 h 2114550"/>
                <a:gd name="connsiteX38" fmla="*/ 860065 w 2288826"/>
                <a:gd name="connsiteY38" fmla="*/ 1914525 h 2114550"/>
                <a:gd name="connsiteX39" fmla="*/ 831490 w 2288826"/>
                <a:gd name="connsiteY39" fmla="*/ 1905000 h 2114550"/>
                <a:gd name="connsiteX40" fmla="*/ 755290 w 2288826"/>
                <a:gd name="connsiteY40" fmla="*/ 1924050 h 2114550"/>
                <a:gd name="connsiteX41" fmla="*/ 698140 w 2288826"/>
                <a:gd name="connsiteY41" fmla="*/ 1971675 h 2114550"/>
                <a:gd name="connsiteX42" fmla="*/ 679090 w 2288826"/>
                <a:gd name="connsiteY42" fmla="*/ 2000250 h 2114550"/>
                <a:gd name="connsiteX43" fmla="*/ 650515 w 2288826"/>
                <a:gd name="connsiteY43" fmla="*/ 2019300 h 2114550"/>
                <a:gd name="connsiteX44" fmla="*/ 640990 w 2288826"/>
                <a:gd name="connsiteY44" fmla="*/ 2047875 h 2114550"/>
                <a:gd name="connsiteX45" fmla="*/ 593365 w 2288826"/>
                <a:gd name="connsiteY45" fmla="*/ 2095500 h 2114550"/>
                <a:gd name="connsiteX46" fmla="*/ 536215 w 2288826"/>
                <a:gd name="connsiteY46" fmla="*/ 2114550 h 2114550"/>
                <a:gd name="connsiteX47" fmla="*/ 374290 w 2288826"/>
                <a:gd name="connsiteY47" fmla="*/ 2105025 h 2114550"/>
                <a:gd name="connsiteX48" fmla="*/ 345715 w 2288826"/>
                <a:gd name="connsiteY48" fmla="*/ 2047875 h 2114550"/>
                <a:gd name="connsiteX49" fmla="*/ 317140 w 2288826"/>
                <a:gd name="connsiteY49" fmla="*/ 1933575 h 2114550"/>
                <a:gd name="connsiteX50" fmla="*/ 288565 w 2288826"/>
                <a:gd name="connsiteY50" fmla="*/ 1905000 h 2114550"/>
                <a:gd name="connsiteX51" fmla="*/ 259990 w 2288826"/>
                <a:gd name="connsiteY51" fmla="*/ 1847850 h 2114550"/>
                <a:gd name="connsiteX52" fmla="*/ 250465 w 2288826"/>
                <a:gd name="connsiteY52" fmla="*/ 1819275 h 2114550"/>
                <a:gd name="connsiteX53" fmla="*/ 269515 w 2288826"/>
                <a:gd name="connsiteY53" fmla="*/ 1685925 h 2114550"/>
                <a:gd name="connsiteX54" fmla="*/ 279040 w 2288826"/>
                <a:gd name="connsiteY54" fmla="*/ 1647825 h 2114550"/>
                <a:gd name="connsiteX55" fmla="*/ 317140 w 2288826"/>
                <a:gd name="connsiteY55" fmla="*/ 1590675 h 2114550"/>
                <a:gd name="connsiteX56" fmla="*/ 374290 w 2288826"/>
                <a:gd name="connsiteY56" fmla="*/ 1504950 h 2114550"/>
                <a:gd name="connsiteX57" fmla="*/ 431440 w 2288826"/>
                <a:gd name="connsiteY57" fmla="*/ 1447800 h 2114550"/>
                <a:gd name="connsiteX58" fmla="*/ 460015 w 2288826"/>
                <a:gd name="connsiteY58" fmla="*/ 1390650 h 2114550"/>
                <a:gd name="connsiteX59" fmla="*/ 517165 w 2288826"/>
                <a:gd name="connsiteY59" fmla="*/ 1343025 h 2114550"/>
                <a:gd name="connsiteX60" fmla="*/ 526690 w 2288826"/>
                <a:gd name="connsiteY60" fmla="*/ 1304925 h 2114550"/>
                <a:gd name="connsiteX61" fmla="*/ 555265 w 2288826"/>
                <a:gd name="connsiteY61" fmla="*/ 1285875 h 2114550"/>
                <a:gd name="connsiteX62" fmla="*/ 574315 w 2288826"/>
                <a:gd name="connsiteY62" fmla="*/ 1228725 h 2114550"/>
                <a:gd name="connsiteX63" fmla="*/ 583840 w 2288826"/>
                <a:gd name="connsiteY63" fmla="*/ 1200150 h 2114550"/>
                <a:gd name="connsiteX64" fmla="*/ 574315 w 2288826"/>
                <a:gd name="connsiteY64" fmla="*/ 1038225 h 2114550"/>
                <a:gd name="connsiteX65" fmla="*/ 517165 w 2288826"/>
                <a:gd name="connsiteY65" fmla="*/ 1000125 h 2114550"/>
                <a:gd name="connsiteX66" fmla="*/ 488590 w 2288826"/>
                <a:gd name="connsiteY66" fmla="*/ 981075 h 2114550"/>
                <a:gd name="connsiteX67" fmla="*/ 421915 w 2288826"/>
                <a:gd name="connsiteY67" fmla="*/ 942975 h 2114550"/>
                <a:gd name="connsiteX68" fmla="*/ 374290 w 2288826"/>
                <a:gd name="connsiteY68" fmla="*/ 933450 h 2114550"/>
                <a:gd name="connsiteX69" fmla="*/ 307615 w 2288826"/>
                <a:gd name="connsiteY69" fmla="*/ 904875 h 2114550"/>
                <a:gd name="connsiteX70" fmla="*/ 231415 w 2288826"/>
                <a:gd name="connsiteY70" fmla="*/ 885825 h 2114550"/>
                <a:gd name="connsiteX71" fmla="*/ 202840 w 2288826"/>
                <a:gd name="connsiteY71" fmla="*/ 876300 h 2114550"/>
                <a:gd name="connsiteX72" fmla="*/ 164740 w 2288826"/>
                <a:gd name="connsiteY72" fmla="*/ 866775 h 2114550"/>
                <a:gd name="connsiteX73" fmla="*/ 107590 w 2288826"/>
                <a:gd name="connsiteY73" fmla="*/ 847725 h 2114550"/>
                <a:gd name="connsiteX74" fmla="*/ 40915 w 2288826"/>
                <a:gd name="connsiteY74" fmla="*/ 762000 h 2114550"/>
                <a:gd name="connsiteX75" fmla="*/ 12340 w 2288826"/>
                <a:gd name="connsiteY75" fmla="*/ 704850 h 2114550"/>
                <a:gd name="connsiteX76" fmla="*/ 12340 w 2288826"/>
                <a:gd name="connsiteY76" fmla="*/ 438150 h 2114550"/>
                <a:gd name="connsiteX77" fmla="*/ 21865 w 2288826"/>
                <a:gd name="connsiteY77" fmla="*/ 409575 h 2114550"/>
                <a:gd name="connsiteX78" fmla="*/ 50440 w 2288826"/>
                <a:gd name="connsiteY78" fmla="*/ 381000 h 2114550"/>
                <a:gd name="connsiteX79" fmla="*/ 88540 w 2288826"/>
                <a:gd name="connsiteY79" fmla="*/ 295275 h 2114550"/>
                <a:gd name="connsiteX80" fmla="*/ 117115 w 2288826"/>
                <a:gd name="connsiteY80" fmla="*/ 276225 h 2114550"/>
                <a:gd name="connsiteX81" fmla="*/ 155215 w 2288826"/>
                <a:gd name="connsiteY81" fmla="*/ 228600 h 2114550"/>
                <a:gd name="connsiteX82" fmla="*/ 212365 w 2288826"/>
                <a:gd name="connsiteY82" fmla="*/ 171450 h 2114550"/>
                <a:gd name="connsiteX83" fmla="*/ 240940 w 2288826"/>
                <a:gd name="connsiteY83" fmla="*/ 152400 h 2114550"/>
                <a:gd name="connsiteX84" fmla="*/ 298090 w 2288826"/>
                <a:gd name="connsiteY84" fmla="*/ 104775 h 2114550"/>
                <a:gd name="connsiteX85" fmla="*/ 336190 w 2288826"/>
                <a:gd name="connsiteY85" fmla="*/ 95250 h 2114550"/>
                <a:gd name="connsiteX86" fmla="*/ 364765 w 2288826"/>
                <a:gd name="connsiteY86" fmla="*/ 76200 h 2114550"/>
                <a:gd name="connsiteX87" fmla="*/ 698140 w 2288826"/>
                <a:gd name="connsiteY87" fmla="*/ 66675 h 2114550"/>
                <a:gd name="connsiteX88" fmla="*/ 764815 w 2288826"/>
                <a:gd name="connsiteY88" fmla="*/ 85725 h 2114550"/>
                <a:gd name="connsiteX89" fmla="*/ 821965 w 2288826"/>
                <a:gd name="connsiteY89" fmla="*/ 104775 h 2114550"/>
                <a:gd name="connsiteX90" fmla="*/ 869590 w 2288826"/>
                <a:gd name="connsiteY90" fmla="*/ 114300 h 2114550"/>
                <a:gd name="connsiteX91" fmla="*/ 945790 w 2288826"/>
                <a:gd name="connsiteY91" fmla="*/ 133350 h 2114550"/>
                <a:gd name="connsiteX92" fmla="*/ 1431565 w 2288826"/>
                <a:gd name="connsiteY92" fmla="*/ 123825 h 2114550"/>
                <a:gd name="connsiteX93" fmla="*/ 1469665 w 2288826"/>
                <a:gd name="connsiteY93" fmla="*/ 114300 h 2114550"/>
                <a:gd name="connsiteX94" fmla="*/ 1517290 w 2288826"/>
                <a:gd name="connsiteY94" fmla="*/ 104775 h 2114550"/>
                <a:gd name="connsiteX95" fmla="*/ 1574440 w 2288826"/>
                <a:gd name="connsiteY95" fmla="*/ 85725 h 2114550"/>
                <a:gd name="connsiteX96" fmla="*/ 1603015 w 2288826"/>
                <a:gd name="connsiteY96" fmla="*/ 76200 h 2114550"/>
                <a:gd name="connsiteX97" fmla="*/ 1650640 w 2288826"/>
                <a:gd name="connsiteY97" fmla="*/ 57150 h 2114550"/>
                <a:gd name="connsiteX98" fmla="*/ 1783990 w 2288826"/>
                <a:gd name="connsiteY98" fmla="*/ 38100 h 2114550"/>
                <a:gd name="connsiteX99" fmla="*/ 1860190 w 2288826"/>
                <a:gd name="connsiteY99" fmla="*/ 9525 h 2114550"/>
                <a:gd name="connsiteX100" fmla="*/ 1888765 w 2288826"/>
                <a:gd name="connsiteY100" fmla="*/ 0 h 2114550"/>
                <a:gd name="connsiteX101" fmla="*/ 2136415 w 2288826"/>
                <a:gd name="connsiteY101" fmla="*/ 9525 h 2114550"/>
                <a:gd name="connsiteX102" fmla="*/ 2164990 w 2288826"/>
                <a:gd name="connsiteY102" fmla="*/ 28575 h 2114550"/>
                <a:gd name="connsiteX103" fmla="*/ 2193565 w 2288826"/>
                <a:gd name="connsiteY103" fmla="*/ 38100 h 2114550"/>
                <a:gd name="connsiteX104" fmla="*/ 2222140 w 2288826"/>
                <a:gd name="connsiteY104" fmla="*/ 66675 h 2114550"/>
                <a:gd name="connsiteX105" fmla="*/ 2222140 w 2288826"/>
                <a:gd name="connsiteY105" fmla="*/ 85725 h 211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Lst>
              <a:rect l="l" t="t" r="r" b="b"/>
              <a:pathLst>
                <a:path w="2288826" h="2114550">
                  <a:moveTo>
                    <a:pt x="2222140" y="85725"/>
                  </a:moveTo>
                  <a:lnTo>
                    <a:pt x="2222140" y="85725"/>
                  </a:lnTo>
                  <a:cubicBezTo>
                    <a:pt x="2241190" y="111125"/>
                    <a:pt x="2266564" y="132837"/>
                    <a:pt x="2279290" y="161925"/>
                  </a:cubicBezTo>
                  <a:cubicBezTo>
                    <a:pt x="2289550" y="185376"/>
                    <a:pt x="2288815" y="212527"/>
                    <a:pt x="2288815" y="238125"/>
                  </a:cubicBezTo>
                  <a:cubicBezTo>
                    <a:pt x="2288815" y="304876"/>
                    <a:pt x="2284613" y="371612"/>
                    <a:pt x="2279290" y="438150"/>
                  </a:cubicBezTo>
                  <a:cubicBezTo>
                    <a:pt x="2278246" y="451199"/>
                    <a:pt x="2272605" y="463471"/>
                    <a:pt x="2269765" y="476250"/>
                  </a:cubicBezTo>
                  <a:cubicBezTo>
                    <a:pt x="2266253" y="492054"/>
                    <a:pt x="2262902" y="507906"/>
                    <a:pt x="2260240" y="523875"/>
                  </a:cubicBezTo>
                  <a:cubicBezTo>
                    <a:pt x="2245647" y="611434"/>
                    <a:pt x="2259446" y="564357"/>
                    <a:pt x="2241190" y="619125"/>
                  </a:cubicBezTo>
                  <a:cubicBezTo>
                    <a:pt x="2238015" y="657225"/>
                    <a:pt x="2238711" y="695848"/>
                    <a:pt x="2231665" y="733425"/>
                  </a:cubicBezTo>
                  <a:cubicBezTo>
                    <a:pt x="2228512" y="750239"/>
                    <a:pt x="2203547" y="785127"/>
                    <a:pt x="2193565" y="800100"/>
                  </a:cubicBezTo>
                  <a:cubicBezTo>
                    <a:pt x="2190390" y="892175"/>
                    <a:pt x="2189787" y="984375"/>
                    <a:pt x="2184040" y="1076325"/>
                  </a:cubicBezTo>
                  <a:cubicBezTo>
                    <a:pt x="2183414" y="1086346"/>
                    <a:pt x="2176693" y="1095099"/>
                    <a:pt x="2174515" y="1104900"/>
                  </a:cubicBezTo>
                  <a:cubicBezTo>
                    <a:pt x="2170325" y="1123753"/>
                    <a:pt x="2172834" y="1144402"/>
                    <a:pt x="2164990" y="1162050"/>
                  </a:cubicBezTo>
                  <a:cubicBezTo>
                    <a:pt x="2152581" y="1189969"/>
                    <a:pt x="2131853" y="1192146"/>
                    <a:pt x="2107840" y="1200150"/>
                  </a:cubicBezTo>
                  <a:cubicBezTo>
                    <a:pt x="2098315" y="1206500"/>
                    <a:pt x="2086803" y="1210585"/>
                    <a:pt x="2079265" y="1219200"/>
                  </a:cubicBezTo>
                  <a:cubicBezTo>
                    <a:pt x="2054435" y="1247577"/>
                    <a:pt x="2040144" y="1270911"/>
                    <a:pt x="2031640" y="1304925"/>
                  </a:cubicBezTo>
                  <a:cubicBezTo>
                    <a:pt x="2027713" y="1320631"/>
                    <a:pt x="2026042" y="1336844"/>
                    <a:pt x="2022115" y="1352550"/>
                  </a:cubicBezTo>
                  <a:cubicBezTo>
                    <a:pt x="2019680" y="1362290"/>
                    <a:pt x="2015025" y="1371385"/>
                    <a:pt x="2012590" y="1381125"/>
                  </a:cubicBezTo>
                  <a:cubicBezTo>
                    <a:pt x="2008663" y="1396831"/>
                    <a:pt x="2006240" y="1412875"/>
                    <a:pt x="2003065" y="1428750"/>
                  </a:cubicBezTo>
                  <a:cubicBezTo>
                    <a:pt x="1999890" y="1479550"/>
                    <a:pt x="1998605" y="1530503"/>
                    <a:pt x="1993540" y="1581150"/>
                  </a:cubicBezTo>
                  <a:cubicBezTo>
                    <a:pt x="1992237" y="1594176"/>
                    <a:pt x="1986855" y="1606471"/>
                    <a:pt x="1984015" y="1619250"/>
                  </a:cubicBezTo>
                  <a:cubicBezTo>
                    <a:pt x="1980503" y="1635054"/>
                    <a:pt x="1978750" y="1651256"/>
                    <a:pt x="1974490" y="1666875"/>
                  </a:cubicBezTo>
                  <a:cubicBezTo>
                    <a:pt x="1969206" y="1686248"/>
                    <a:pt x="1961790" y="1704975"/>
                    <a:pt x="1955440" y="1724025"/>
                  </a:cubicBezTo>
                  <a:lnTo>
                    <a:pt x="1945915" y="1752600"/>
                  </a:lnTo>
                  <a:lnTo>
                    <a:pt x="1936390" y="1781175"/>
                  </a:lnTo>
                  <a:cubicBezTo>
                    <a:pt x="1933215" y="1819275"/>
                    <a:pt x="1936716" y="1858534"/>
                    <a:pt x="1926865" y="1895475"/>
                  </a:cubicBezTo>
                  <a:cubicBezTo>
                    <a:pt x="1923394" y="1908491"/>
                    <a:pt x="1906914" y="1913702"/>
                    <a:pt x="1898290" y="1924050"/>
                  </a:cubicBezTo>
                  <a:cubicBezTo>
                    <a:pt x="1865149" y="1963820"/>
                    <a:pt x="1897575" y="1946513"/>
                    <a:pt x="1850665" y="1962150"/>
                  </a:cubicBezTo>
                  <a:cubicBezTo>
                    <a:pt x="1822090" y="2005013"/>
                    <a:pt x="1823678" y="2018506"/>
                    <a:pt x="1783990" y="2038350"/>
                  </a:cubicBezTo>
                  <a:cubicBezTo>
                    <a:pt x="1768697" y="2045996"/>
                    <a:pt x="1752240" y="2051050"/>
                    <a:pt x="1736365" y="2057400"/>
                  </a:cubicBezTo>
                  <a:cubicBezTo>
                    <a:pt x="1656990" y="2054225"/>
                    <a:pt x="1577678" y="2047875"/>
                    <a:pt x="1498240" y="2047875"/>
                  </a:cubicBezTo>
                  <a:cubicBezTo>
                    <a:pt x="1448901" y="2047875"/>
                    <a:pt x="1409766" y="2054103"/>
                    <a:pt x="1364890" y="2066925"/>
                  </a:cubicBezTo>
                  <a:cubicBezTo>
                    <a:pt x="1355236" y="2069683"/>
                    <a:pt x="1345969" y="2073692"/>
                    <a:pt x="1336315" y="2076450"/>
                  </a:cubicBezTo>
                  <a:cubicBezTo>
                    <a:pt x="1252594" y="2100370"/>
                    <a:pt x="1338153" y="2072662"/>
                    <a:pt x="1269640" y="2095500"/>
                  </a:cubicBezTo>
                  <a:cubicBezTo>
                    <a:pt x="1209315" y="2092325"/>
                    <a:pt x="1146456" y="2103564"/>
                    <a:pt x="1088665" y="2085975"/>
                  </a:cubicBezTo>
                  <a:cubicBezTo>
                    <a:pt x="1066762" y="2079309"/>
                    <a:pt x="1063265" y="2047875"/>
                    <a:pt x="1050565" y="2028825"/>
                  </a:cubicBezTo>
                  <a:lnTo>
                    <a:pt x="1012465" y="1971675"/>
                  </a:lnTo>
                  <a:cubicBezTo>
                    <a:pt x="1006115" y="1962150"/>
                    <a:pt x="992684" y="1959954"/>
                    <a:pt x="983890" y="1952625"/>
                  </a:cubicBezTo>
                  <a:cubicBezTo>
                    <a:pt x="921130" y="1900325"/>
                    <a:pt x="996249" y="1928143"/>
                    <a:pt x="860065" y="1914525"/>
                  </a:cubicBezTo>
                  <a:cubicBezTo>
                    <a:pt x="850540" y="1911350"/>
                    <a:pt x="841489" y="1904091"/>
                    <a:pt x="831490" y="1905000"/>
                  </a:cubicBezTo>
                  <a:cubicBezTo>
                    <a:pt x="805416" y="1907370"/>
                    <a:pt x="779895" y="1915103"/>
                    <a:pt x="755290" y="1924050"/>
                  </a:cubicBezTo>
                  <a:cubicBezTo>
                    <a:pt x="737373" y="1930565"/>
                    <a:pt x="709080" y="1958547"/>
                    <a:pt x="698140" y="1971675"/>
                  </a:cubicBezTo>
                  <a:cubicBezTo>
                    <a:pt x="690811" y="1980469"/>
                    <a:pt x="687185" y="1992155"/>
                    <a:pt x="679090" y="2000250"/>
                  </a:cubicBezTo>
                  <a:cubicBezTo>
                    <a:pt x="670995" y="2008345"/>
                    <a:pt x="660040" y="2012950"/>
                    <a:pt x="650515" y="2019300"/>
                  </a:cubicBezTo>
                  <a:cubicBezTo>
                    <a:pt x="647340" y="2028825"/>
                    <a:pt x="645480" y="2038895"/>
                    <a:pt x="640990" y="2047875"/>
                  </a:cubicBezTo>
                  <a:cubicBezTo>
                    <a:pt x="629197" y="2071461"/>
                    <a:pt x="617858" y="2084614"/>
                    <a:pt x="593365" y="2095500"/>
                  </a:cubicBezTo>
                  <a:cubicBezTo>
                    <a:pt x="575015" y="2103655"/>
                    <a:pt x="536215" y="2114550"/>
                    <a:pt x="536215" y="2114550"/>
                  </a:cubicBezTo>
                  <a:cubicBezTo>
                    <a:pt x="482240" y="2111375"/>
                    <a:pt x="427199" y="2116164"/>
                    <a:pt x="374290" y="2105025"/>
                  </a:cubicBezTo>
                  <a:cubicBezTo>
                    <a:pt x="362313" y="2102503"/>
                    <a:pt x="347772" y="2057133"/>
                    <a:pt x="345715" y="2047875"/>
                  </a:cubicBezTo>
                  <a:cubicBezTo>
                    <a:pt x="320063" y="1932439"/>
                    <a:pt x="355633" y="2049055"/>
                    <a:pt x="317140" y="1933575"/>
                  </a:cubicBezTo>
                  <a:cubicBezTo>
                    <a:pt x="312880" y="1920796"/>
                    <a:pt x="298090" y="1914525"/>
                    <a:pt x="288565" y="1905000"/>
                  </a:cubicBezTo>
                  <a:cubicBezTo>
                    <a:pt x="264624" y="1833176"/>
                    <a:pt x="296919" y="1921708"/>
                    <a:pt x="259990" y="1847850"/>
                  </a:cubicBezTo>
                  <a:cubicBezTo>
                    <a:pt x="255500" y="1838870"/>
                    <a:pt x="253640" y="1828800"/>
                    <a:pt x="250465" y="1819275"/>
                  </a:cubicBezTo>
                  <a:cubicBezTo>
                    <a:pt x="256815" y="1774825"/>
                    <a:pt x="262133" y="1730215"/>
                    <a:pt x="269515" y="1685925"/>
                  </a:cubicBezTo>
                  <a:cubicBezTo>
                    <a:pt x="271667" y="1673012"/>
                    <a:pt x="273186" y="1659534"/>
                    <a:pt x="279040" y="1647825"/>
                  </a:cubicBezTo>
                  <a:cubicBezTo>
                    <a:pt x="289279" y="1627347"/>
                    <a:pt x="304440" y="1609725"/>
                    <a:pt x="317140" y="1590675"/>
                  </a:cubicBezTo>
                  <a:lnTo>
                    <a:pt x="374290" y="1504950"/>
                  </a:lnTo>
                  <a:cubicBezTo>
                    <a:pt x="389234" y="1482534"/>
                    <a:pt x="412390" y="1466850"/>
                    <a:pt x="431440" y="1447800"/>
                  </a:cubicBezTo>
                  <a:cubicBezTo>
                    <a:pt x="476403" y="1402837"/>
                    <a:pt x="429027" y="1437131"/>
                    <a:pt x="460015" y="1390650"/>
                  </a:cubicBezTo>
                  <a:cubicBezTo>
                    <a:pt x="474683" y="1368648"/>
                    <a:pt x="496080" y="1357082"/>
                    <a:pt x="517165" y="1343025"/>
                  </a:cubicBezTo>
                  <a:cubicBezTo>
                    <a:pt x="520340" y="1330325"/>
                    <a:pt x="519428" y="1315817"/>
                    <a:pt x="526690" y="1304925"/>
                  </a:cubicBezTo>
                  <a:cubicBezTo>
                    <a:pt x="533040" y="1295400"/>
                    <a:pt x="549198" y="1295583"/>
                    <a:pt x="555265" y="1285875"/>
                  </a:cubicBezTo>
                  <a:cubicBezTo>
                    <a:pt x="565908" y="1268847"/>
                    <a:pt x="567965" y="1247775"/>
                    <a:pt x="574315" y="1228725"/>
                  </a:cubicBezTo>
                  <a:lnTo>
                    <a:pt x="583840" y="1200150"/>
                  </a:lnTo>
                  <a:cubicBezTo>
                    <a:pt x="580665" y="1146175"/>
                    <a:pt x="591413" y="1089519"/>
                    <a:pt x="574315" y="1038225"/>
                  </a:cubicBezTo>
                  <a:cubicBezTo>
                    <a:pt x="567075" y="1016505"/>
                    <a:pt x="536215" y="1012825"/>
                    <a:pt x="517165" y="1000125"/>
                  </a:cubicBezTo>
                  <a:lnTo>
                    <a:pt x="488590" y="981075"/>
                  </a:lnTo>
                  <a:cubicBezTo>
                    <a:pt x="467687" y="967140"/>
                    <a:pt x="446085" y="951032"/>
                    <a:pt x="421915" y="942975"/>
                  </a:cubicBezTo>
                  <a:cubicBezTo>
                    <a:pt x="406556" y="937855"/>
                    <a:pt x="390165" y="936625"/>
                    <a:pt x="374290" y="933450"/>
                  </a:cubicBezTo>
                  <a:cubicBezTo>
                    <a:pt x="352065" y="923925"/>
                    <a:pt x="330554" y="912521"/>
                    <a:pt x="307615" y="904875"/>
                  </a:cubicBezTo>
                  <a:cubicBezTo>
                    <a:pt x="282777" y="896596"/>
                    <a:pt x="256253" y="894104"/>
                    <a:pt x="231415" y="885825"/>
                  </a:cubicBezTo>
                  <a:cubicBezTo>
                    <a:pt x="221890" y="882650"/>
                    <a:pt x="212494" y="879058"/>
                    <a:pt x="202840" y="876300"/>
                  </a:cubicBezTo>
                  <a:cubicBezTo>
                    <a:pt x="190253" y="872704"/>
                    <a:pt x="177279" y="870537"/>
                    <a:pt x="164740" y="866775"/>
                  </a:cubicBezTo>
                  <a:cubicBezTo>
                    <a:pt x="145506" y="861005"/>
                    <a:pt x="107590" y="847725"/>
                    <a:pt x="107590" y="847725"/>
                  </a:cubicBezTo>
                  <a:cubicBezTo>
                    <a:pt x="62826" y="802961"/>
                    <a:pt x="86487" y="830358"/>
                    <a:pt x="40915" y="762000"/>
                  </a:cubicBezTo>
                  <a:cubicBezTo>
                    <a:pt x="16296" y="725071"/>
                    <a:pt x="25485" y="744285"/>
                    <a:pt x="12340" y="704850"/>
                  </a:cubicBezTo>
                  <a:cubicBezTo>
                    <a:pt x="-4937" y="583909"/>
                    <a:pt x="-3271" y="625477"/>
                    <a:pt x="12340" y="438150"/>
                  </a:cubicBezTo>
                  <a:cubicBezTo>
                    <a:pt x="13174" y="428144"/>
                    <a:pt x="16296" y="417929"/>
                    <a:pt x="21865" y="409575"/>
                  </a:cubicBezTo>
                  <a:cubicBezTo>
                    <a:pt x="29337" y="398367"/>
                    <a:pt x="40915" y="390525"/>
                    <a:pt x="50440" y="381000"/>
                  </a:cubicBezTo>
                  <a:cubicBezTo>
                    <a:pt x="59871" y="352706"/>
                    <a:pt x="65899" y="317916"/>
                    <a:pt x="88540" y="295275"/>
                  </a:cubicBezTo>
                  <a:cubicBezTo>
                    <a:pt x="96635" y="287180"/>
                    <a:pt x="107590" y="282575"/>
                    <a:pt x="117115" y="276225"/>
                  </a:cubicBezTo>
                  <a:cubicBezTo>
                    <a:pt x="133669" y="226562"/>
                    <a:pt x="114399" y="264881"/>
                    <a:pt x="155215" y="228600"/>
                  </a:cubicBezTo>
                  <a:cubicBezTo>
                    <a:pt x="175351" y="210702"/>
                    <a:pt x="189949" y="186394"/>
                    <a:pt x="212365" y="171450"/>
                  </a:cubicBezTo>
                  <a:cubicBezTo>
                    <a:pt x="221890" y="165100"/>
                    <a:pt x="232146" y="159729"/>
                    <a:pt x="240940" y="152400"/>
                  </a:cubicBezTo>
                  <a:cubicBezTo>
                    <a:pt x="265172" y="132207"/>
                    <a:pt x="268877" y="117295"/>
                    <a:pt x="298090" y="104775"/>
                  </a:cubicBezTo>
                  <a:cubicBezTo>
                    <a:pt x="310122" y="99618"/>
                    <a:pt x="323490" y="98425"/>
                    <a:pt x="336190" y="95250"/>
                  </a:cubicBezTo>
                  <a:cubicBezTo>
                    <a:pt x="345715" y="88900"/>
                    <a:pt x="354826" y="81880"/>
                    <a:pt x="364765" y="76200"/>
                  </a:cubicBezTo>
                  <a:cubicBezTo>
                    <a:pt x="476015" y="12629"/>
                    <a:pt x="492217" y="60032"/>
                    <a:pt x="698140" y="66675"/>
                  </a:cubicBezTo>
                  <a:cubicBezTo>
                    <a:pt x="794172" y="98686"/>
                    <a:pt x="645214" y="49845"/>
                    <a:pt x="764815" y="85725"/>
                  </a:cubicBezTo>
                  <a:cubicBezTo>
                    <a:pt x="784049" y="91495"/>
                    <a:pt x="802274" y="100837"/>
                    <a:pt x="821965" y="104775"/>
                  </a:cubicBezTo>
                  <a:cubicBezTo>
                    <a:pt x="837840" y="107950"/>
                    <a:pt x="853815" y="110660"/>
                    <a:pt x="869590" y="114300"/>
                  </a:cubicBezTo>
                  <a:cubicBezTo>
                    <a:pt x="895101" y="120187"/>
                    <a:pt x="945790" y="133350"/>
                    <a:pt x="945790" y="133350"/>
                  </a:cubicBezTo>
                  <a:lnTo>
                    <a:pt x="1431565" y="123825"/>
                  </a:lnTo>
                  <a:cubicBezTo>
                    <a:pt x="1444647" y="123349"/>
                    <a:pt x="1456886" y="117140"/>
                    <a:pt x="1469665" y="114300"/>
                  </a:cubicBezTo>
                  <a:cubicBezTo>
                    <a:pt x="1485469" y="110788"/>
                    <a:pt x="1501671" y="109035"/>
                    <a:pt x="1517290" y="104775"/>
                  </a:cubicBezTo>
                  <a:cubicBezTo>
                    <a:pt x="1536663" y="99491"/>
                    <a:pt x="1555390" y="92075"/>
                    <a:pt x="1574440" y="85725"/>
                  </a:cubicBezTo>
                  <a:cubicBezTo>
                    <a:pt x="1583965" y="82550"/>
                    <a:pt x="1593693" y="79929"/>
                    <a:pt x="1603015" y="76200"/>
                  </a:cubicBezTo>
                  <a:cubicBezTo>
                    <a:pt x="1618890" y="69850"/>
                    <a:pt x="1633909" y="60672"/>
                    <a:pt x="1650640" y="57150"/>
                  </a:cubicBezTo>
                  <a:cubicBezTo>
                    <a:pt x="1694578" y="47900"/>
                    <a:pt x="1783990" y="38100"/>
                    <a:pt x="1783990" y="38100"/>
                  </a:cubicBezTo>
                  <a:cubicBezTo>
                    <a:pt x="1848850" y="16480"/>
                    <a:pt x="1769075" y="43693"/>
                    <a:pt x="1860190" y="9525"/>
                  </a:cubicBezTo>
                  <a:cubicBezTo>
                    <a:pt x="1869591" y="6000"/>
                    <a:pt x="1879240" y="3175"/>
                    <a:pt x="1888765" y="0"/>
                  </a:cubicBezTo>
                  <a:cubicBezTo>
                    <a:pt x="1971315" y="3175"/>
                    <a:pt x="2054242" y="1024"/>
                    <a:pt x="2136415" y="9525"/>
                  </a:cubicBezTo>
                  <a:cubicBezTo>
                    <a:pt x="2147802" y="10703"/>
                    <a:pt x="2154751" y="23455"/>
                    <a:pt x="2164990" y="28575"/>
                  </a:cubicBezTo>
                  <a:cubicBezTo>
                    <a:pt x="2173970" y="33065"/>
                    <a:pt x="2184040" y="34925"/>
                    <a:pt x="2193565" y="38100"/>
                  </a:cubicBezTo>
                  <a:cubicBezTo>
                    <a:pt x="2203090" y="47625"/>
                    <a:pt x="2210932" y="59203"/>
                    <a:pt x="2222140" y="66675"/>
                  </a:cubicBezTo>
                  <a:cubicBezTo>
                    <a:pt x="2296329" y="116134"/>
                    <a:pt x="2222140" y="82550"/>
                    <a:pt x="2222140" y="85725"/>
                  </a:cubicBezTo>
                  <a:close/>
                </a:path>
              </a:pathLst>
            </a:custGeom>
            <a:solidFill>
              <a:srgbClr val="FF0000">
                <a:alpha val="10196"/>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50000"/>
                </a:spcBef>
                <a:spcAft>
                  <a:spcPct val="0"/>
                </a:spcAft>
                <a:buClrTx/>
                <a:buSzTx/>
                <a:buFontTx/>
                <a:buChar char="•"/>
                <a:tabLst/>
              </a:pPr>
              <a:endParaRPr kumimoji="0" lang="en-US" sz="2400" b="0" i="0" u="none" strike="noStrike" cap="none" normalizeH="0" baseline="0" dirty="0" smtClean="0">
                <a:ln>
                  <a:noFill/>
                </a:ln>
                <a:solidFill>
                  <a:schemeClr val="tx1"/>
                </a:solidFill>
                <a:effectLst/>
                <a:latin typeface="Arial" charset="0"/>
              </a:endParaRPr>
            </a:p>
          </p:txBody>
        </p:sp>
        <p:sp>
          <p:nvSpPr>
            <p:cNvPr id="74" name="Freeform 73"/>
            <p:cNvSpPr/>
            <p:nvPr/>
          </p:nvSpPr>
          <p:spPr bwMode="auto">
            <a:xfrm>
              <a:off x="1160462" y="2819400"/>
              <a:ext cx="2396834" cy="2686050"/>
            </a:xfrm>
            <a:custGeom>
              <a:avLst/>
              <a:gdLst>
                <a:gd name="connsiteX0" fmla="*/ 373063 w 2396834"/>
                <a:gd name="connsiteY0" fmla="*/ 466725 h 2686050"/>
                <a:gd name="connsiteX1" fmla="*/ 373063 w 2396834"/>
                <a:gd name="connsiteY1" fmla="*/ 466725 h 2686050"/>
                <a:gd name="connsiteX2" fmla="*/ 258763 w 2396834"/>
                <a:gd name="connsiteY2" fmla="*/ 523875 h 2686050"/>
                <a:gd name="connsiteX3" fmla="*/ 211138 w 2396834"/>
                <a:gd name="connsiteY3" fmla="*/ 571500 h 2686050"/>
                <a:gd name="connsiteX4" fmla="*/ 182563 w 2396834"/>
                <a:gd name="connsiteY4" fmla="*/ 628650 h 2686050"/>
                <a:gd name="connsiteX5" fmla="*/ 153988 w 2396834"/>
                <a:gd name="connsiteY5" fmla="*/ 685800 h 2686050"/>
                <a:gd name="connsiteX6" fmla="*/ 153988 w 2396834"/>
                <a:gd name="connsiteY6" fmla="*/ 876300 h 2686050"/>
                <a:gd name="connsiteX7" fmla="*/ 115888 w 2396834"/>
                <a:gd name="connsiteY7" fmla="*/ 962025 h 2686050"/>
                <a:gd name="connsiteX8" fmla="*/ 106363 w 2396834"/>
                <a:gd name="connsiteY8" fmla="*/ 990600 h 2686050"/>
                <a:gd name="connsiteX9" fmla="*/ 125413 w 2396834"/>
                <a:gd name="connsiteY9" fmla="*/ 1200150 h 2686050"/>
                <a:gd name="connsiteX10" fmla="*/ 134938 w 2396834"/>
                <a:gd name="connsiteY10" fmla="*/ 1238250 h 2686050"/>
                <a:gd name="connsiteX11" fmla="*/ 153988 w 2396834"/>
                <a:gd name="connsiteY11" fmla="*/ 1276350 h 2686050"/>
                <a:gd name="connsiteX12" fmla="*/ 173038 w 2396834"/>
                <a:gd name="connsiteY12" fmla="*/ 1362075 h 2686050"/>
                <a:gd name="connsiteX13" fmla="*/ 192088 w 2396834"/>
                <a:gd name="connsiteY13" fmla="*/ 1419225 h 2686050"/>
                <a:gd name="connsiteX14" fmla="*/ 182563 w 2396834"/>
                <a:gd name="connsiteY14" fmla="*/ 1676400 h 2686050"/>
                <a:gd name="connsiteX15" fmla="*/ 163513 w 2396834"/>
                <a:gd name="connsiteY15" fmla="*/ 1704975 h 2686050"/>
                <a:gd name="connsiteX16" fmla="*/ 153988 w 2396834"/>
                <a:gd name="connsiteY16" fmla="*/ 1819275 h 2686050"/>
                <a:gd name="connsiteX17" fmla="*/ 134938 w 2396834"/>
                <a:gd name="connsiteY17" fmla="*/ 1847850 h 2686050"/>
                <a:gd name="connsiteX18" fmla="*/ 115888 w 2396834"/>
                <a:gd name="connsiteY18" fmla="*/ 1905000 h 2686050"/>
                <a:gd name="connsiteX19" fmla="*/ 106363 w 2396834"/>
                <a:gd name="connsiteY19" fmla="*/ 1933575 h 2686050"/>
                <a:gd name="connsiteX20" fmla="*/ 68263 w 2396834"/>
                <a:gd name="connsiteY20" fmla="*/ 2085975 h 2686050"/>
                <a:gd name="connsiteX21" fmla="*/ 39688 w 2396834"/>
                <a:gd name="connsiteY21" fmla="*/ 2114550 h 2686050"/>
                <a:gd name="connsiteX22" fmla="*/ 30163 w 2396834"/>
                <a:gd name="connsiteY22" fmla="*/ 2143125 h 2686050"/>
                <a:gd name="connsiteX23" fmla="*/ 1588 w 2396834"/>
                <a:gd name="connsiteY23" fmla="*/ 2162175 h 2686050"/>
                <a:gd name="connsiteX24" fmla="*/ 11113 w 2396834"/>
                <a:gd name="connsiteY24" fmla="*/ 2333625 h 2686050"/>
                <a:gd name="connsiteX25" fmla="*/ 30163 w 2396834"/>
                <a:gd name="connsiteY25" fmla="*/ 2457450 h 2686050"/>
                <a:gd name="connsiteX26" fmla="*/ 49213 w 2396834"/>
                <a:gd name="connsiteY26" fmla="*/ 2486025 h 2686050"/>
                <a:gd name="connsiteX27" fmla="*/ 58738 w 2396834"/>
                <a:gd name="connsiteY27" fmla="*/ 2514600 h 2686050"/>
                <a:gd name="connsiteX28" fmla="*/ 125413 w 2396834"/>
                <a:gd name="connsiteY28" fmla="*/ 2590800 h 2686050"/>
                <a:gd name="connsiteX29" fmla="*/ 173038 w 2396834"/>
                <a:gd name="connsiteY29" fmla="*/ 2638425 h 2686050"/>
                <a:gd name="connsiteX30" fmla="*/ 192088 w 2396834"/>
                <a:gd name="connsiteY30" fmla="*/ 2667000 h 2686050"/>
                <a:gd name="connsiteX31" fmla="*/ 249238 w 2396834"/>
                <a:gd name="connsiteY31" fmla="*/ 2686050 h 2686050"/>
                <a:gd name="connsiteX32" fmla="*/ 468313 w 2396834"/>
                <a:gd name="connsiteY32" fmla="*/ 2676525 h 2686050"/>
                <a:gd name="connsiteX33" fmla="*/ 506413 w 2396834"/>
                <a:gd name="connsiteY33" fmla="*/ 2667000 h 2686050"/>
                <a:gd name="connsiteX34" fmla="*/ 534988 w 2396834"/>
                <a:gd name="connsiteY34" fmla="*/ 2647950 h 2686050"/>
                <a:gd name="connsiteX35" fmla="*/ 573088 w 2396834"/>
                <a:gd name="connsiteY35" fmla="*/ 2581275 h 2686050"/>
                <a:gd name="connsiteX36" fmla="*/ 582613 w 2396834"/>
                <a:gd name="connsiteY36" fmla="*/ 2552700 h 2686050"/>
                <a:gd name="connsiteX37" fmla="*/ 630238 w 2396834"/>
                <a:gd name="connsiteY37" fmla="*/ 2495550 h 2686050"/>
                <a:gd name="connsiteX38" fmla="*/ 658813 w 2396834"/>
                <a:gd name="connsiteY38" fmla="*/ 2438400 h 2686050"/>
                <a:gd name="connsiteX39" fmla="*/ 687388 w 2396834"/>
                <a:gd name="connsiteY39" fmla="*/ 2419350 h 2686050"/>
                <a:gd name="connsiteX40" fmla="*/ 735013 w 2396834"/>
                <a:gd name="connsiteY40" fmla="*/ 2362200 h 2686050"/>
                <a:gd name="connsiteX41" fmla="*/ 801688 w 2396834"/>
                <a:gd name="connsiteY41" fmla="*/ 2324100 h 2686050"/>
                <a:gd name="connsiteX42" fmla="*/ 830263 w 2396834"/>
                <a:gd name="connsiteY42" fmla="*/ 2305050 h 2686050"/>
                <a:gd name="connsiteX43" fmla="*/ 849313 w 2396834"/>
                <a:gd name="connsiteY43" fmla="*/ 2276475 h 2686050"/>
                <a:gd name="connsiteX44" fmla="*/ 877888 w 2396834"/>
                <a:gd name="connsiteY44" fmla="*/ 2257425 h 2686050"/>
                <a:gd name="connsiteX45" fmla="*/ 906463 w 2396834"/>
                <a:gd name="connsiteY45" fmla="*/ 2228850 h 2686050"/>
                <a:gd name="connsiteX46" fmla="*/ 935038 w 2396834"/>
                <a:gd name="connsiteY46" fmla="*/ 2171700 h 2686050"/>
                <a:gd name="connsiteX47" fmla="*/ 992188 w 2396834"/>
                <a:gd name="connsiteY47" fmla="*/ 2133600 h 2686050"/>
                <a:gd name="connsiteX48" fmla="*/ 1049338 w 2396834"/>
                <a:gd name="connsiteY48" fmla="*/ 2105025 h 2686050"/>
                <a:gd name="connsiteX49" fmla="*/ 1135063 w 2396834"/>
                <a:gd name="connsiteY49" fmla="*/ 2076450 h 2686050"/>
                <a:gd name="connsiteX50" fmla="*/ 1192213 w 2396834"/>
                <a:gd name="connsiteY50" fmla="*/ 2057400 h 2686050"/>
                <a:gd name="connsiteX51" fmla="*/ 1220788 w 2396834"/>
                <a:gd name="connsiteY51" fmla="*/ 2038350 h 2686050"/>
                <a:gd name="connsiteX52" fmla="*/ 1258888 w 2396834"/>
                <a:gd name="connsiteY52" fmla="*/ 2028825 h 2686050"/>
                <a:gd name="connsiteX53" fmla="*/ 1658938 w 2396834"/>
                <a:gd name="connsiteY53" fmla="*/ 2038350 h 2686050"/>
                <a:gd name="connsiteX54" fmla="*/ 1725613 w 2396834"/>
                <a:gd name="connsiteY54" fmla="*/ 2066925 h 2686050"/>
                <a:gd name="connsiteX55" fmla="*/ 1792288 w 2396834"/>
                <a:gd name="connsiteY55" fmla="*/ 2085975 h 2686050"/>
                <a:gd name="connsiteX56" fmla="*/ 1820863 w 2396834"/>
                <a:gd name="connsiteY56" fmla="*/ 2095500 h 2686050"/>
                <a:gd name="connsiteX57" fmla="*/ 1916113 w 2396834"/>
                <a:gd name="connsiteY57" fmla="*/ 2047875 h 2686050"/>
                <a:gd name="connsiteX58" fmla="*/ 1925638 w 2396834"/>
                <a:gd name="connsiteY58" fmla="*/ 2019300 h 2686050"/>
                <a:gd name="connsiteX59" fmla="*/ 1916113 w 2396834"/>
                <a:gd name="connsiteY59" fmla="*/ 1933575 h 2686050"/>
                <a:gd name="connsiteX60" fmla="*/ 1820863 w 2396834"/>
                <a:gd name="connsiteY60" fmla="*/ 1885950 h 2686050"/>
                <a:gd name="connsiteX61" fmla="*/ 1792288 w 2396834"/>
                <a:gd name="connsiteY61" fmla="*/ 1876425 h 2686050"/>
                <a:gd name="connsiteX62" fmla="*/ 1763713 w 2396834"/>
                <a:gd name="connsiteY62" fmla="*/ 1857375 h 2686050"/>
                <a:gd name="connsiteX63" fmla="*/ 1706563 w 2396834"/>
                <a:gd name="connsiteY63" fmla="*/ 1847850 h 2686050"/>
                <a:gd name="connsiteX64" fmla="*/ 1658938 w 2396834"/>
                <a:gd name="connsiteY64" fmla="*/ 1838325 h 2686050"/>
                <a:gd name="connsiteX65" fmla="*/ 1582738 w 2396834"/>
                <a:gd name="connsiteY65" fmla="*/ 1828800 h 2686050"/>
                <a:gd name="connsiteX66" fmla="*/ 1544638 w 2396834"/>
                <a:gd name="connsiteY66" fmla="*/ 1819275 h 2686050"/>
                <a:gd name="connsiteX67" fmla="*/ 1497013 w 2396834"/>
                <a:gd name="connsiteY67" fmla="*/ 1809750 h 2686050"/>
                <a:gd name="connsiteX68" fmla="*/ 1420813 w 2396834"/>
                <a:gd name="connsiteY68" fmla="*/ 1800225 h 2686050"/>
                <a:gd name="connsiteX69" fmla="*/ 1354138 w 2396834"/>
                <a:gd name="connsiteY69" fmla="*/ 1781175 h 2686050"/>
                <a:gd name="connsiteX70" fmla="*/ 1316038 w 2396834"/>
                <a:gd name="connsiteY70" fmla="*/ 1771650 h 2686050"/>
                <a:gd name="connsiteX71" fmla="*/ 1230313 w 2396834"/>
                <a:gd name="connsiteY71" fmla="*/ 1704975 h 2686050"/>
                <a:gd name="connsiteX72" fmla="*/ 1220788 w 2396834"/>
                <a:gd name="connsiteY72" fmla="*/ 1676400 h 2686050"/>
                <a:gd name="connsiteX73" fmla="*/ 1201738 w 2396834"/>
                <a:gd name="connsiteY73" fmla="*/ 1647825 h 2686050"/>
                <a:gd name="connsiteX74" fmla="*/ 1220788 w 2396834"/>
                <a:gd name="connsiteY74" fmla="*/ 1543050 h 2686050"/>
                <a:gd name="connsiteX75" fmla="*/ 1211263 w 2396834"/>
                <a:gd name="connsiteY75" fmla="*/ 1485900 h 2686050"/>
                <a:gd name="connsiteX76" fmla="*/ 1163638 w 2396834"/>
                <a:gd name="connsiteY76" fmla="*/ 1438275 h 2686050"/>
                <a:gd name="connsiteX77" fmla="*/ 1096963 w 2396834"/>
                <a:gd name="connsiteY77" fmla="*/ 1381125 h 2686050"/>
                <a:gd name="connsiteX78" fmla="*/ 1077913 w 2396834"/>
                <a:gd name="connsiteY78" fmla="*/ 1352550 h 2686050"/>
                <a:gd name="connsiteX79" fmla="*/ 1049338 w 2396834"/>
                <a:gd name="connsiteY79" fmla="*/ 1333500 h 2686050"/>
                <a:gd name="connsiteX80" fmla="*/ 1039813 w 2396834"/>
                <a:gd name="connsiteY80" fmla="*/ 1304925 h 2686050"/>
                <a:gd name="connsiteX81" fmla="*/ 1020763 w 2396834"/>
                <a:gd name="connsiteY81" fmla="*/ 1276350 h 2686050"/>
                <a:gd name="connsiteX82" fmla="*/ 1030288 w 2396834"/>
                <a:gd name="connsiteY82" fmla="*/ 1095375 h 2686050"/>
                <a:gd name="connsiteX83" fmla="*/ 1058863 w 2396834"/>
                <a:gd name="connsiteY83" fmla="*/ 1076325 h 2686050"/>
                <a:gd name="connsiteX84" fmla="*/ 1077913 w 2396834"/>
                <a:gd name="connsiteY84" fmla="*/ 1019175 h 2686050"/>
                <a:gd name="connsiteX85" fmla="*/ 1039813 w 2396834"/>
                <a:gd name="connsiteY85" fmla="*/ 923925 h 2686050"/>
                <a:gd name="connsiteX86" fmla="*/ 1049338 w 2396834"/>
                <a:gd name="connsiteY86" fmla="*/ 809625 h 2686050"/>
                <a:gd name="connsiteX87" fmla="*/ 1068388 w 2396834"/>
                <a:gd name="connsiteY87" fmla="*/ 781050 h 2686050"/>
                <a:gd name="connsiteX88" fmla="*/ 1077913 w 2396834"/>
                <a:gd name="connsiteY88" fmla="*/ 752475 h 2686050"/>
                <a:gd name="connsiteX89" fmla="*/ 1087438 w 2396834"/>
                <a:gd name="connsiteY89" fmla="*/ 390525 h 2686050"/>
                <a:gd name="connsiteX90" fmla="*/ 1096963 w 2396834"/>
                <a:gd name="connsiteY90" fmla="*/ 323850 h 2686050"/>
                <a:gd name="connsiteX91" fmla="*/ 1125538 w 2396834"/>
                <a:gd name="connsiteY91" fmla="*/ 304800 h 2686050"/>
                <a:gd name="connsiteX92" fmla="*/ 1154113 w 2396834"/>
                <a:gd name="connsiteY92" fmla="*/ 276225 h 2686050"/>
                <a:gd name="connsiteX93" fmla="*/ 1192213 w 2396834"/>
                <a:gd name="connsiteY93" fmla="*/ 266700 h 2686050"/>
                <a:gd name="connsiteX94" fmla="*/ 1449388 w 2396834"/>
                <a:gd name="connsiteY94" fmla="*/ 247650 h 2686050"/>
                <a:gd name="connsiteX95" fmla="*/ 1697038 w 2396834"/>
                <a:gd name="connsiteY95" fmla="*/ 247650 h 2686050"/>
                <a:gd name="connsiteX96" fmla="*/ 1754188 w 2396834"/>
                <a:gd name="connsiteY96" fmla="*/ 285750 h 2686050"/>
                <a:gd name="connsiteX97" fmla="*/ 1801813 w 2396834"/>
                <a:gd name="connsiteY97" fmla="*/ 314325 h 2686050"/>
                <a:gd name="connsiteX98" fmla="*/ 1820863 w 2396834"/>
                <a:gd name="connsiteY98" fmla="*/ 342900 h 2686050"/>
                <a:gd name="connsiteX99" fmla="*/ 1878013 w 2396834"/>
                <a:gd name="connsiteY99" fmla="*/ 381000 h 2686050"/>
                <a:gd name="connsiteX100" fmla="*/ 1906588 w 2396834"/>
                <a:gd name="connsiteY100" fmla="*/ 400050 h 2686050"/>
                <a:gd name="connsiteX101" fmla="*/ 1935163 w 2396834"/>
                <a:gd name="connsiteY101" fmla="*/ 409575 h 2686050"/>
                <a:gd name="connsiteX102" fmla="*/ 1982788 w 2396834"/>
                <a:gd name="connsiteY102" fmla="*/ 438150 h 2686050"/>
                <a:gd name="connsiteX103" fmla="*/ 2039938 w 2396834"/>
                <a:gd name="connsiteY103" fmla="*/ 476250 h 2686050"/>
                <a:gd name="connsiteX104" fmla="*/ 2078038 w 2396834"/>
                <a:gd name="connsiteY104" fmla="*/ 485775 h 2686050"/>
                <a:gd name="connsiteX105" fmla="*/ 2106613 w 2396834"/>
                <a:gd name="connsiteY105" fmla="*/ 495300 h 2686050"/>
                <a:gd name="connsiteX106" fmla="*/ 2163763 w 2396834"/>
                <a:gd name="connsiteY106" fmla="*/ 504825 h 2686050"/>
                <a:gd name="connsiteX107" fmla="*/ 2297113 w 2396834"/>
                <a:gd name="connsiteY107" fmla="*/ 504825 h 2686050"/>
                <a:gd name="connsiteX108" fmla="*/ 2354263 w 2396834"/>
                <a:gd name="connsiteY108" fmla="*/ 485775 h 2686050"/>
                <a:gd name="connsiteX109" fmla="*/ 2392363 w 2396834"/>
                <a:gd name="connsiteY109" fmla="*/ 428625 h 2686050"/>
                <a:gd name="connsiteX110" fmla="*/ 2363788 w 2396834"/>
                <a:gd name="connsiteY110" fmla="*/ 257175 h 2686050"/>
                <a:gd name="connsiteX111" fmla="*/ 2335213 w 2396834"/>
                <a:gd name="connsiteY111" fmla="*/ 247650 h 2686050"/>
                <a:gd name="connsiteX112" fmla="*/ 2249488 w 2396834"/>
                <a:gd name="connsiteY112" fmla="*/ 180975 h 2686050"/>
                <a:gd name="connsiteX113" fmla="*/ 2192338 w 2396834"/>
                <a:gd name="connsiteY113" fmla="*/ 152400 h 2686050"/>
                <a:gd name="connsiteX114" fmla="*/ 2106613 w 2396834"/>
                <a:gd name="connsiteY114" fmla="*/ 85725 h 2686050"/>
                <a:gd name="connsiteX115" fmla="*/ 2078038 w 2396834"/>
                <a:gd name="connsiteY115" fmla="*/ 66675 h 2686050"/>
                <a:gd name="connsiteX116" fmla="*/ 2020888 w 2396834"/>
                <a:gd name="connsiteY116" fmla="*/ 47625 h 2686050"/>
                <a:gd name="connsiteX117" fmla="*/ 1982788 w 2396834"/>
                <a:gd name="connsiteY117" fmla="*/ 28575 h 2686050"/>
                <a:gd name="connsiteX118" fmla="*/ 1944688 w 2396834"/>
                <a:gd name="connsiteY118" fmla="*/ 19050 h 2686050"/>
                <a:gd name="connsiteX119" fmla="*/ 1916113 w 2396834"/>
                <a:gd name="connsiteY119" fmla="*/ 9525 h 2686050"/>
                <a:gd name="connsiteX120" fmla="*/ 1573213 w 2396834"/>
                <a:gd name="connsiteY120" fmla="*/ 19050 h 2686050"/>
                <a:gd name="connsiteX121" fmla="*/ 1401763 w 2396834"/>
                <a:gd name="connsiteY121" fmla="*/ 38100 h 2686050"/>
                <a:gd name="connsiteX122" fmla="*/ 1116013 w 2396834"/>
                <a:gd name="connsiteY122" fmla="*/ 9525 h 2686050"/>
                <a:gd name="connsiteX123" fmla="*/ 1077913 w 2396834"/>
                <a:gd name="connsiteY123" fmla="*/ 0 h 2686050"/>
                <a:gd name="connsiteX124" fmla="*/ 887413 w 2396834"/>
                <a:gd name="connsiteY124" fmla="*/ 9525 h 2686050"/>
                <a:gd name="connsiteX125" fmla="*/ 830263 w 2396834"/>
                <a:gd name="connsiteY125" fmla="*/ 28575 h 2686050"/>
                <a:gd name="connsiteX126" fmla="*/ 801688 w 2396834"/>
                <a:gd name="connsiteY126" fmla="*/ 38100 h 2686050"/>
                <a:gd name="connsiteX127" fmla="*/ 715963 w 2396834"/>
                <a:gd name="connsiteY127" fmla="*/ 85725 h 2686050"/>
                <a:gd name="connsiteX128" fmla="*/ 696913 w 2396834"/>
                <a:gd name="connsiteY128" fmla="*/ 114300 h 2686050"/>
                <a:gd name="connsiteX129" fmla="*/ 639763 w 2396834"/>
                <a:gd name="connsiteY129" fmla="*/ 152400 h 2686050"/>
                <a:gd name="connsiteX130" fmla="*/ 582613 w 2396834"/>
                <a:gd name="connsiteY130" fmla="*/ 180975 h 2686050"/>
                <a:gd name="connsiteX131" fmla="*/ 496888 w 2396834"/>
                <a:gd name="connsiteY131" fmla="*/ 228600 h 2686050"/>
                <a:gd name="connsiteX132" fmla="*/ 468313 w 2396834"/>
                <a:gd name="connsiteY132" fmla="*/ 238125 h 2686050"/>
                <a:gd name="connsiteX133" fmla="*/ 382588 w 2396834"/>
                <a:gd name="connsiteY133" fmla="*/ 304800 h 2686050"/>
                <a:gd name="connsiteX134" fmla="*/ 363538 w 2396834"/>
                <a:gd name="connsiteY134" fmla="*/ 333375 h 2686050"/>
                <a:gd name="connsiteX135" fmla="*/ 344488 w 2396834"/>
                <a:gd name="connsiteY135" fmla="*/ 390525 h 2686050"/>
                <a:gd name="connsiteX136" fmla="*/ 315913 w 2396834"/>
                <a:gd name="connsiteY136" fmla="*/ 419100 h 2686050"/>
                <a:gd name="connsiteX137" fmla="*/ 287338 w 2396834"/>
                <a:gd name="connsiteY137" fmla="*/ 476250 h 2686050"/>
                <a:gd name="connsiteX138" fmla="*/ 268288 w 2396834"/>
                <a:gd name="connsiteY138" fmla="*/ 514350 h 2686050"/>
                <a:gd name="connsiteX139" fmla="*/ 201613 w 2396834"/>
                <a:gd name="connsiteY139" fmla="*/ 581025 h 2686050"/>
                <a:gd name="connsiteX140" fmla="*/ 163513 w 2396834"/>
                <a:gd name="connsiteY140" fmla="*/ 676275 h 2686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Lst>
              <a:rect l="l" t="t" r="r" b="b"/>
              <a:pathLst>
                <a:path w="2396834" h="2686050">
                  <a:moveTo>
                    <a:pt x="373063" y="466725"/>
                  </a:moveTo>
                  <a:lnTo>
                    <a:pt x="373063" y="466725"/>
                  </a:lnTo>
                  <a:cubicBezTo>
                    <a:pt x="366353" y="469707"/>
                    <a:pt x="280600" y="502038"/>
                    <a:pt x="258763" y="523875"/>
                  </a:cubicBezTo>
                  <a:cubicBezTo>
                    <a:pt x="195263" y="587375"/>
                    <a:pt x="287338" y="520700"/>
                    <a:pt x="211138" y="571500"/>
                  </a:cubicBezTo>
                  <a:cubicBezTo>
                    <a:pt x="156543" y="653392"/>
                    <a:pt x="221998" y="549780"/>
                    <a:pt x="182563" y="628650"/>
                  </a:cubicBezTo>
                  <a:cubicBezTo>
                    <a:pt x="145634" y="702508"/>
                    <a:pt x="177929" y="613976"/>
                    <a:pt x="153988" y="685800"/>
                  </a:cubicBezTo>
                  <a:cubicBezTo>
                    <a:pt x="163770" y="773839"/>
                    <a:pt x="170526" y="782584"/>
                    <a:pt x="153988" y="876300"/>
                  </a:cubicBezTo>
                  <a:cubicBezTo>
                    <a:pt x="140584" y="952255"/>
                    <a:pt x="140794" y="912213"/>
                    <a:pt x="115888" y="962025"/>
                  </a:cubicBezTo>
                  <a:cubicBezTo>
                    <a:pt x="111398" y="971005"/>
                    <a:pt x="109538" y="981075"/>
                    <a:pt x="106363" y="990600"/>
                  </a:cubicBezTo>
                  <a:cubicBezTo>
                    <a:pt x="121972" y="1287170"/>
                    <a:pt x="95862" y="1096720"/>
                    <a:pt x="125413" y="1200150"/>
                  </a:cubicBezTo>
                  <a:cubicBezTo>
                    <a:pt x="129009" y="1212737"/>
                    <a:pt x="130341" y="1225993"/>
                    <a:pt x="134938" y="1238250"/>
                  </a:cubicBezTo>
                  <a:cubicBezTo>
                    <a:pt x="139924" y="1251545"/>
                    <a:pt x="148395" y="1263299"/>
                    <a:pt x="153988" y="1276350"/>
                  </a:cubicBezTo>
                  <a:cubicBezTo>
                    <a:pt x="170339" y="1314503"/>
                    <a:pt x="160479" y="1311840"/>
                    <a:pt x="173038" y="1362075"/>
                  </a:cubicBezTo>
                  <a:cubicBezTo>
                    <a:pt x="177908" y="1381556"/>
                    <a:pt x="192088" y="1419225"/>
                    <a:pt x="192088" y="1419225"/>
                  </a:cubicBezTo>
                  <a:cubicBezTo>
                    <a:pt x="188913" y="1504950"/>
                    <a:pt x="191099" y="1591042"/>
                    <a:pt x="182563" y="1676400"/>
                  </a:cubicBezTo>
                  <a:cubicBezTo>
                    <a:pt x="181424" y="1687791"/>
                    <a:pt x="165758" y="1693750"/>
                    <a:pt x="163513" y="1704975"/>
                  </a:cubicBezTo>
                  <a:cubicBezTo>
                    <a:pt x="156015" y="1742465"/>
                    <a:pt x="161486" y="1781785"/>
                    <a:pt x="153988" y="1819275"/>
                  </a:cubicBezTo>
                  <a:cubicBezTo>
                    <a:pt x="151743" y="1830500"/>
                    <a:pt x="139587" y="1837389"/>
                    <a:pt x="134938" y="1847850"/>
                  </a:cubicBezTo>
                  <a:cubicBezTo>
                    <a:pt x="126783" y="1866200"/>
                    <a:pt x="122238" y="1885950"/>
                    <a:pt x="115888" y="1905000"/>
                  </a:cubicBezTo>
                  <a:cubicBezTo>
                    <a:pt x="112713" y="1914525"/>
                    <a:pt x="108332" y="1923730"/>
                    <a:pt x="106363" y="1933575"/>
                  </a:cubicBezTo>
                  <a:cubicBezTo>
                    <a:pt x="83375" y="2048516"/>
                    <a:pt x="97552" y="1998108"/>
                    <a:pt x="68263" y="2085975"/>
                  </a:cubicBezTo>
                  <a:cubicBezTo>
                    <a:pt x="64003" y="2098754"/>
                    <a:pt x="49213" y="2105025"/>
                    <a:pt x="39688" y="2114550"/>
                  </a:cubicBezTo>
                  <a:cubicBezTo>
                    <a:pt x="36513" y="2124075"/>
                    <a:pt x="36435" y="2135285"/>
                    <a:pt x="30163" y="2143125"/>
                  </a:cubicBezTo>
                  <a:cubicBezTo>
                    <a:pt x="23012" y="2152064"/>
                    <a:pt x="2727" y="2150784"/>
                    <a:pt x="1588" y="2162175"/>
                  </a:cubicBezTo>
                  <a:cubicBezTo>
                    <a:pt x="-4107" y="2219129"/>
                    <a:pt x="7035" y="2276532"/>
                    <a:pt x="11113" y="2333625"/>
                  </a:cubicBezTo>
                  <a:cubicBezTo>
                    <a:pt x="12934" y="2359121"/>
                    <a:pt x="13286" y="2423696"/>
                    <a:pt x="30163" y="2457450"/>
                  </a:cubicBezTo>
                  <a:cubicBezTo>
                    <a:pt x="35283" y="2467689"/>
                    <a:pt x="44093" y="2475786"/>
                    <a:pt x="49213" y="2486025"/>
                  </a:cubicBezTo>
                  <a:cubicBezTo>
                    <a:pt x="53703" y="2495005"/>
                    <a:pt x="53862" y="2505823"/>
                    <a:pt x="58738" y="2514600"/>
                  </a:cubicBezTo>
                  <a:cubicBezTo>
                    <a:pt x="91422" y="2573431"/>
                    <a:pt x="83671" y="2562972"/>
                    <a:pt x="125413" y="2590800"/>
                  </a:cubicBezTo>
                  <a:cubicBezTo>
                    <a:pt x="176213" y="2667000"/>
                    <a:pt x="109538" y="2574925"/>
                    <a:pt x="173038" y="2638425"/>
                  </a:cubicBezTo>
                  <a:cubicBezTo>
                    <a:pt x="181133" y="2646520"/>
                    <a:pt x="182380" y="2660933"/>
                    <a:pt x="192088" y="2667000"/>
                  </a:cubicBezTo>
                  <a:cubicBezTo>
                    <a:pt x="209116" y="2677643"/>
                    <a:pt x="249238" y="2686050"/>
                    <a:pt x="249238" y="2686050"/>
                  </a:cubicBezTo>
                  <a:cubicBezTo>
                    <a:pt x="322263" y="2682875"/>
                    <a:pt x="395419" y="2681925"/>
                    <a:pt x="468313" y="2676525"/>
                  </a:cubicBezTo>
                  <a:cubicBezTo>
                    <a:pt x="481368" y="2675558"/>
                    <a:pt x="494381" y="2672157"/>
                    <a:pt x="506413" y="2667000"/>
                  </a:cubicBezTo>
                  <a:cubicBezTo>
                    <a:pt x="516935" y="2662491"/>
                    <a:pt x="525463" y="2654300"/>
                    <a:pt x="534988" y="2647950"/>
                  </a:cubicBezTo>
                  <a:cubicBezTo>
                    <a:pt x="554120" y="2619252"/>
                    <a:pt x="558586" y="2615112"/>
                    <a:pt x="573088" y="2581275"/>
                  </a:cubicBezTo>
                  <a:cubicBezTo>
                    <a:pt x="577043" y="2572047"/>
                    <a:pt x="578123" y="2561680"/>
                    <a:pt x="582613" y="2552700"/>
                  </a:cubicBezTo>
                  <a:cubicBezTo>
                    <a:pt x="595874" y="2526178"/>
                    <a:pt x="609172" y="2516616"/>
                    <a:pt x="630238" y="2495550"/>
                  </a:cubicBezTo>
                  <a:cubicBezTo>
                    <a:pt x="637985" y="2472309"/>
                    <a:pt x="640349" y="2456864"/>
                    <a:pt x="658813" y="2438400"/>
                  </a:cubicBezTo>
                  <a:cubicBezTo>
                    <a:pt x="666908" y="2430305"/>
                    <a:pt x="677863" y="2425700"/>
                    <a:pt x="687388" y="2419350"/>
                  </a:cubicBezTo>
                  <a:cubicBezTo>
                    <a:pt x="706119" y="2391253"/>
                    <a:pt x="707511" y="2385119"/>
                    <a:pt x="735013" y="2362200"/>
                  </a:cubicBezTo>
                  <a:cubicBezTo>
                    <a:pt x="760329" y="2341103"/>
                    <a:pt x="772045" y="2341039"/>
                    <a:pt x="801688" y="2324100"/>
                  </a:cubicBezTo>
                  <a:cubicBezTo>
                    <a:pt x="811627" y="2318420"/>
                    <a:pt x="820738" y="2311400"/>
                    <a:pt x="830263" y="2305050"/>
                  </a:cubicBezTo>
                  <a:cubicBezTo>
                    <a:pt x="836613" y="2295525"/>
                    <a:pt x="841218" y="2284570"/>
                    <a:pt x="849313" y="2276475"/>
                  </a:cubicBezTo>
                  <a:cubicBezTo>
                    <a:pt x="857408" y="2268380"/>
                    <a:pt x="869094" y="2264754"/>
                    <a:pt x="877888" y="2257425"/>
                  </a:cubicBezTo>
                  <a:cubicBezTo>
                    <a:pt x="888236" y="2248801"/>
                    <a:pt x="896938" y="2238375"/>
                    <a:pt x="906463" y="2228850"/>
                  </a:cubicBezTo>
                  <a:cubicBezTo>
                    <a:pt x="913257" y="2208467"/>
                    <a:pt x="917660" y="2186906"/>
                    <a:pt x="935038" y="2171700"/>
                  </a:cubicBezTo>
                  <a:cubicBezTo>
                    <a:pt x="952268" y="2156623"/>
                    <a:pt x="973138" y="2146300"/>
                    <a:pt x="992188" y="2133600"/>
                  </a:cubicBezTo>
                  <a:cubicBezTo>
                    <a:pt x="1029117" y="2108981"/>
                    <a:pt x="1009903" y="2118170"/>
                    <a:pt x="1049338" y="2105025"/>
                  </a:cubicBezTo>
                  <a:cubicBezTo>
                    <a:pt x="1102096" y="2069853"/>
                    <a:pt x="1052933" y="2096983"/>
                    <a:pt x="1135063" y="2076450"/>
                  </a:cubicBezTo>
                  <a:cubicBezTo>
                    <a:pt x="1154544" y="2071580"/>
                    <a:pt x="1192213" y="2057400"/>
                    <a:pt x="1192213" y="2057400"/>
                  </a:cubicBezTo>
                  <a:cubicBezTo>
                    <a:pt x="1201738" y="2051050"/>
                    <a:pt x="1210266" y="2042859"/>
                    <a:pt x="1220788" y="2038350"/>
                  </a:cubicBezTo>
                  <a:cubicBezTo>
                    <a:pt x="1232820" y="2033193"/>
                    <a:pt x="1245797" y="2028825"/>
                    <a:pt x="1258888" y="2028825"/>
                  </a:cubicBezTo>
                  <a:cubicBezTo>
                    <a:pt x="1392276" y="2028825"/>
                    <a:pt x="1525588" y="2035175"/>
                    <a:pt x="1658938" y="2038350"/>
                  </a:cubicBezTo>
                  <a:cubicBezTo>
                    <a:pt x="1725951" y="2060688"/>
                    <a:pt x="1643223" y="2031615"/>
                    <a:pt x="1725613" y="2066925"/>
                  </a:cubicBezTo>
                  <a:cubicBezTo>
                    <a:pt x="1748451" y="2076713"/>
                    <a:pt x="1768121" y="2079070"/>
                    <a:pt x="1792288" y="2085975"/>
                  </a:cubicBezTo>
                  <a:cubicBezTo>
                    <a:pt x="1801942" y="2088733"/>
                    <a:pt x="1811338" y="2092325"/>
                    <a:pt x="1820863" y="2095500"/>
                  </a:cubicBezTo>
                  <a:cubicBezTo>
                    <a:pt x="1924945" y="2083935"/>
                    <a:pt x="1897181" y="2114138"/>
                    <a:pt x="1916113" y="2047875"/>
                  </a:cubicBezTo>
                  <a:cubicBezTo>
                    <a:pt x="1918871" y="2038221"/>
                    <a:pt x="1922463" y="2028825"/>
                    <a:pt x="1925638" y="2019300"/>
                  </a:cubicBezTo>
                  <a:cubicBezTo>
                    <a:pt x="1922463" y="1990725"/>
                    <a:pt x="1929744" y="1958889"/>
                    <a:pt x="1916113" y="1933575"/>
                  </a:cubicBezTo>
                  <a:cubicBezTo>
                    <a:pt x="1897221" y="1898489"/>
                    <a:pt x="1853072" y="1895153"/>
                    <a:pt x="1820863" y="1885950"/>
                  </a:cubicBezTo>
                  <a:cubicBezTo>
                    <a:pt x="1811209" y="1883192"/>
                    <a:pt x="1801813" y="1879600"/>
                    <a:pt x="1792288" y="1876425"/>
                  </a:cubicBezTo>
                  <a:cubicBezTo>
                    <a:pt x="1782763" y="1870075"/>
                    <a:pt x="1774573" y="1860995"/>
                    <a:pt x="1763713" y="1857375"/>
                  </a:cubicBezTo>
                  <a:cubicBezTo>
                    <a:pt x="1745391" y="1851268"/>
                    <a:pt x="1725564" y="1851305"/>
                    <a:pt x="1706563" y="1847850"/>
                  </a:cubicBezTo>
                  <a:cubicBezTo>
                    <a:pt x="1690635" y="1844954"/>
                    <a:pt x="1674939" y="1840787"/>
                    <a:pt x="1658938" y="1838325"/>
                  </a:cubicBezTo>
                  <a:cubicBezTo>
                    <a:pt x="1633638" y="1834433"/>
                    <a:pt x="1607987" y="1833008"/>
                    <a:pt x="1582738" y="1828800"/>
                  </a:cubicBezTo>
                  <a:cubicBezTo>
                    <a:pt x="1569825" y="1826648"/>
                    <a:pt x="1557417" y="1822115"/>
                    <a:pt x="1544638" y="1819275"/>
                  </a:cubicBezTo>
                  <a:cubicBezTo>
                    <a:pt x="1528834" y="1815763"/>
                    <a:pt x="1513014" y="1812212"/>
                    <a:pt x="1497013" y="1809750"/>
                  </a:cubicBezTo>
                  <a:cubicBezTo>
                    <a:pt x="1471713" y="1805858"/>
                    <a:pt x="1446062" y="1804433"/>
                    <a:pt x="1420813" y="1800225"/>
                  </a:cubicBezTo>
                  <a:cubicBezTo>
                    <a:pt x="1385081" y="1794270"/>
                    <a:pt x="1385845" y="1790234"/>
                    <a:pt x="1354138" y="1781175"/>
                  </a:cubicBezTo>
                  <a:cubicBezTo>
                    <a:pt x="1341551" y="1777579"/>
                    <a:pt x="1328738" y="1774825"/>
                    <a:pt x="1316038" y="1771650"/>
                  </a:cubicBezTo>
                  <a:cubicBezTo>
                    <a:pt x="1247680" y="1726078"/>
                    <a:pt x="1275077" y="1749739"/>
                    <a:pt x="1230313" y="1704975"/>
                  </a:cubicBezTo>
                  <a:cubicBezTo>
                    <a:pt x="1227138" y="1695450"/>
                    <a:pt x="1225278" y="1685380"/>
                    <a:pt x="1220788" y="1676400"/>
                  </a:cubicBezTo>
                  <a:cubicBezTo>
                    <a:pt x="1215668" y="1666161"/>
                    <a:pt x="1202774" y="1659226"/>
                    <a:pt x="1201738" y="1647825"/>
                  </a:cubicBezTo>
                  <a:cubicBezTo>
                    <a:pt x="1197891" y="1605513"/>
                    <a:pt x="1208902" y="1578709"/>
                    <a:pt x="1220788" y="1543050"/>
                  </a:cubicBezTo>
                  <a:cubicBezTo>
                    <a:pt x="1217613" y="1524000"/>
                    <a:pt x="1217370" y="1504222"/>
                    <a:pt x="1211263" y="1485900"/>
                  </a:cubicBezTo>
                  <a:cubicBezTo>
                    <a:pt x="1200256" y="1452880"/>
                    <a:pt x="1187345" y="1458595"/>
                    <a:pt x="1163638" y="1438275"/>
                  </a:cubicBezTo>
                  <a:cubicBezTo>
                    <a:pt x="1082797" y="1368983"/>
                    <a:pt x="1162565" y="1424859"/>
                    <a:pt x="1096963" y="1381125"/>
                  </a:cubicBezTo>
                  <a:cubicBezTo>
                    <a:pt x="1090613" y="1371600"/>
                    <a:pt x="1086008" y="1360645"/>
                    <a:pt x="1077913" y="1352550"/>
                  </a:cubicBezTo>
                  <a:cubicBezTo>
                    <a:pt x="1069818" y="1344455"/>
                    <a:pt x="1056489" y="1342439"/>
                    <a:pt x="1049338" y="1333500"/>
                  </a:cubicBezTo>
                  <a:cubicBezTo>
                    <a:pt x="1043066" y="1325660"/>
                    <a:pt x="1044303" y="1313905"/>
                    <a:pt x="1039813" y="1304925"/>
                  </a:cubicBezTo>
                  <a:cubicBezTo>
                    <a:pt x="1034693" y="1294686"/>
                    <a:pt x="1027113" y="1285875"/>
                    <a:pt x="1020763" y="1276350"/>
                  </a:cubicBezTo>
                  <a:cubicBezTo>
                    <a:pt x="1023938" y="1216025"/>
                    <a:pt x="1018985" y="1154717"/>
                    <a:pt x="1030288" y="1095375"/>
                  </a:cubicBezTo>
                  <a:cubicBezTo>
                    <a:pt x="1032430" y="1084130"/>
                    <a:pt x="1052796" y="1086033"/>
                    <a:pt x="1058863" y="1076325"/>
                  </a:cubicBezTo>
                  <a:cubicBezTo>
                    <a:pt x="1069506" y="1059297"/>
                    <a:pt x="1077913" y="1019175"/>
                    <a:pt x="1077913" y="1019175"/>
                  </a:cubicBezTo>
                  <a:cubicBezTo>
                    <a:pt x="1054373" y="948555"/>
                    <a:pt x="1067843" y="979986"/>
                    <a:pt x="1039813" y="923925"/>
                  </a:cubicBezTo>
                  <a:cubicBezTo>
                    <a:pt x="1042988" y="885825"/>
                    <a:pt x="1041840" y="847115"/>
                    <a:pt x="1049338" y="809625"/>
                  </a:cubicBezTo>
                  <a:cubicBezTo>
                    <a:pt x="1051583" y="798400"/>
                    <a:pt x="1063268" y="791289"/>
                    <a:pt x="1068388" y="781050"/>
                  </a:cubicBezTo>
                  <a:cubicBezTo>
                    <a:pt x="1072878" y="772070"/>
                    <a:pt x="1074738" y="762000"/>
                    <a:pt x="1077913" y="752475"/>
                  </a:cubicBezTo>
                  <a:cubicBezTo>
                    <a:pt x="1081088" y="631825"/>
                    <a:pt x="1082079" y="511098"/>
                    <a:pt x="1087438" y="390525"/>
                  </a:cubicBezTo>
                  <a:cubicBezTo>
                    <a:pt x="1088435" y="368097"/>
                    <a:pt x="1087845" y="344366"/>
                    <a:pt x="1096963" y="323850"/>
                  </a:cubicBezTo>
                  <a:cubicBezTo>
                    <a:pt x="1101612" y="313389"/>
                    <a:pt x="1116744" y="312129"/>
                    <a:pt x="1125538" y="304800"/>
                  </a:cubicBezTo>
                  <a:cubicBezTo>
                    <a:pt x="1135886" y="296176"/>
                    <a:pt x="1142417" y="282908"/>
                    <a:pt x="1154113" y="276225"/>
                  </a:cubicBezTo>
                  <a:cubicBezTo>
                    <a:pt x="1165479" y="269730"/>
                    <a:pt x="1179333" y="269042"/>
                    <a:pt x="1192213" y="266700"/>
                  </a:cubicBezTo>
                  <a:cubicBezTo>
                    <a:pt x="1283518" y="250099"/>
                    <a:pt x="1344958" y="252872"/>
                    <a:pt x="1449388" y="247650"/>
                  </a:cubicBezTo>
                  <a:cubicBezTo>
                    <a:pt x="1539283" y="217685"/>
                    <a:pt x="1526341" y="218219"/>
                    <a:pt x="1697038" y="247650"/>
                  </a:cubicBezTo>
                  <a:cubicBezTo>
                    <a:pt x="1719600" y="251540"/>
                    <a:pt x="1734872" y="273458"/>
                    <a:pt x="1754188" y="285750"/>
                  </a:cubicBezTo>
                  <a:cubicBezTo>
                    <a:pt x="1769807" y="295689"/>
                    <a:pt x="1801813" y="314325"/>
                    <a:pt x="1801813" y="314325"/>
                  </a:cubicBezTo>
                  <a:cubicBezTo>
                    <a:pt x="1808163" y="323850"/>
                    <a:pt x="1812248" y="335362"/>
                    <a:pt x="1820863" y="342900"/>
                  </a:cubicBezTo>
                  <a:cubicBezTo>
                    <a:pt x="1838093" y="357977"/>
                    <a:pt x="1858963" y="368300"/>
                    <a:pt x="1878013" y="381000"/>
                  </a:cubicBezTo>
                  <a:lnTo>
                    <a:pt x="1906588" y="400050"/>
                  </a:lnTo>
                  <a:cubicBezTo>
                    <a:pt x="1914942" y="405619"/>
                    <a:pt x="1926183" y="405085"/>
                    <a:pt x="1935163" y="409575"/>
                  </a:cubicBezTo>
                  <a:cubicBezTo>
                    <a:pt x="1951722" y="417854"/>
                    <a:pt x="1967169" y="428211"/>
                    <a:pt x="1982788" y="438150"/>
                  </a:cubicBezTo>
                  <a:cubicBezTo>
                    <a:pt x="2002104" y="450442"/>
                    <a:pt x="2017726" y="470697"/>
                    <a:pt x="2039938" y="476250"/>
                  </a:cubicBezTo>
                  <a:cubicBezTo>
                    <a:pt x="2052638" y="479425"/>
                    <a:pt x="2065451" y="482179"/>
                    <a:pt x="2078038" y="485775"/>
                  </a:cubicBezTo>
                  <a:cubicBezTo>
                    <a:pt x="2087692" y="488533"/>
                    <a:pt x="2096812" y="493122"/>
                    <a:pt x="2106613" y="495300"/>
                  </a:cubicBezTo>
                  <a:cubicBezTo>
                    <a:pt x="2125466" y="499490"/>
                    <a:pt x="2144713" y="501650"/>
                    <a:pt x="2163763" y="504825"/>
                  </a:cubicBezTo>
                  <a:cubicBezTo>
                    <a:pt x="2220092" y="523601"/>
                    <a:pt x="2201602" y="521680"/>
                    <a:pt x="2297113" y="504825"/>
                  </a:cubicBezTo>
                  <a:cubicBezTo>
                    <a:pt x="2316888" y="501335"/>
                    <a:pt x="2354263" y="485775"/>
                    <a:pt x="2354263" y="485775"/>
                  </a:cubicBezTo>
                  <a:lnTo>
                    <a:pt x="2392363" y="428625"/>
                  </a:lnTo>
                  <a:cubicBezTo>
                    <a:pt x="2398099" y="420021"/>
                    <a:pt x="2405471" y="290522"/>
                    <a:pt x="2363788" y="257175"/>
                  </a:cubicBezTo>
                  <a:cubicBezTo>
                    <a:pt x="2355948" y="250903"/>
                    <a:pt x="2344738" y="250825"/>
                    <a:pt x="2335213" y="247650"/>
                  </a:cubicBezTo>
                  <a:cubicBezTo>
                    <a:pt x="2290449" y="202886"/>
                    <a:pt x="2317846" y="226547"/>
                    <a:pt x="2249488" y="180975"/>
                  </a:cubicBezTo>
                  <a:cubicBezTo>
                    <a:pt x="2212559" y="156356"/>
                    <a:pt x="2231773" y="165545"/>
                    <a:pt x="2192338" y="152400"/>
                  </a:cubicBezTo>
                  <a:cubicBezTo>
                    <a:pt x="2147574" y="107636"/>
                    <a:pt x="2174971" y="131297"/>
                    <a:pt x="2106613" y="85725"/>
                  </a:cubicBezTo>
                  <a:cubicBezTo>
                    <a:pt x="2097088" y="79375"/>
                    <a:pt x="2088898" y="70295"/>
                    <a:pt x="2078038" y="66675"/>
                  </a:cubicBezTo>
                  <a:cubicBezTo>
                    <a:pt x="2058988" y="60325"/>
                    <a:pt x="2038849" y="56605"/>
                    <a:pt x="2020888" y="47625"/>
                  </a:cubicBezTo>
                  <a:cubicBezTo>
                    <a:pt x="2008188" y="41275"/>
                    <a:pt x="1996083" y="33561"/>
                    <a:pt x="1982788" y="28575"/>
                  </a:cubicBezTo>
                  <a:cubicBezTo>
                    <a:pt x="1970531" y="23978"/>
                    <a:pt x="1957275" y="22646"/>
                    <a:pt x="1944688" y="19050"/>
                  </a:cubicBezTo>
                  <a:cubicBezTo>
                    <a:pt x="1935034" y="16292"/>
                    <a:pt x="1925638" y="12700"/>
                    <a:pt x="1916113" y="9525"/>
                  </a:cubicBezTo>
                  <a:lnTo>
                    <a:pt x="1573213" y="19050"/>
                  </a:lnTo>
                  <a:cubicBezTo>
                    <a:pt x="1464994" y="23467"/>
                    <a:pt x="1477565" y="22940"/>
                    <a:pt x="1401763" y="38100"/>
                  </a:cubicBezTo>
                  <a:cubicBezTo>
                    <a:pt x="1303886" y="29944"/>
                    <a:pt x="1210709" y="28464"/>
                    <a:pt x="1116013" y="9525"/>
                  </a:cubicBezTo>
                  <a:cubicBezTo>
                    <a:pt x="1103176" y="6958"/>
                    <a:pt x="1090613" y="3175"/>
                    <a:pt x="1077913" y="0"/>
                  </a:cubicBezTo>
                  <a:cubicBezTo>
                    <a:pt x="1014413" y="3175"/>
                    <a:pt x="950573" y="2237"/>
                    <a:pt x="887413" y="9525"/>
                  </a:cubicBezTo>
                  <a:cubicBezTo>
                    <a:pt x="867465" y="11827"/>
                    <a:pt x="849313" y="22225"/>
                    <a:pt x="830263" y="28575"/>
                  </a:cubicBezTo>
                  <a:lnTo>
                    <a:pt x="801688" y="38100"/>
                  </a:lnTo>
                  <a:cubicBezTo>
                    <a:pt x="736184" y="81769"/>
                    <a:pt x="766258" y="68960"/>
                    <a:pt x="715963" y="85725"/>
                  </a:cubicBezTo>
                  <a:cubicBezTo>
                    <a:pt x="709613" y="95250"/>
                    <a:pt x="705528" y="106762"/>
                    <a:pt x="696913" y="114300"/>
                  </a:cubicBezTo>
                  <a:cubicBezTo>
                    <a:pt x="679683" y="129377"/>
                    <a:pt x="658813" y="139700"/>
                    <a:pt x="639763" y="152400"/>
                  </a:cubicBezTo>
                  <a:cubicBezTo>
                    <a:pt x="602834" y="177019"/>
                    <a:pt x="622048" y="167830"/>
                    <a:pt x="582613" y="180975"/>
                  </a:cubicBezTo>
                  <a:cubicBezTo>
                    <a:pt x="539839" y="223749"/>
                    <a:pt x="566817" y="205290"/>
                    <a:pt x="496888" y="228600"/>
                  </a:cubicBezTo>
                  <a:lnTo>
                    <a:pt x="468313" y="238125"/>
                  </a:lnTo>
                  <a:cubicBezTo>
                    <a:pt x="428487" y="264676"/>
                    <a:pt x="410566" y="271227"/>
                    <a:pt x="382588" y="304800"/>
                  </a:cubicBezTo>
                  <a:cubicBezTo>
                    <a:pt x="375259" y="313594"/>
                    <a:pt x="368187" y="322914"/>
                    <a:pt x="363538" y="333375"/>
                  </a:cubicBezTo>
                  <a:cubicBezTo>
                    <a:pt x="355383" y="351725"/>
                    <a:pt x="350838" y="371475"/>
                    <a:pt x="344488" y="390525"/>
                  </a:cubicBezTo>
                  <a:cubicBezTo>
                    <a:pt x="340228" y="403304"/>
                    <a:pt x="324537" y="408752"/>
                    <a:pt x="315913" y="419100"/>
                  </a:cubicBezTo>
                  <a:cubicBezTo>
                    <a:pt x="281791" y="460046"/>
                    <a:pt x="308817" y="433292"/>
                    <a:pt x="287338" y="476250"/>
                  </a:cubicBezTo>
                  <a:cubicBezTo>
                    <a:pt x="266527" y="517872"/>
                    <a:pt x="268288" y="490491"/>
                    <a:pt x="268288" y="514350"/>
                  </a:cubicBezTo>
                  <a:lnTo>
                    <a:pt x="201613" y="581025"/>
                  </a:lnTo>
                  <a:lnTo>
                    <a:pt x="163513" y="676275"/>
                  </a:lnTo>
                </a:path>
              </a:pathLst>
            </a:custGeom>
            <a:solidFill>
              <a:srgbClr val="00B050">
                <a:alpha val="10196"/>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50000"/>
                </a:spcBef>
                <a:spcAft>
                  <a:spcPct val="0"/>
                </a:spcAft>
                <a:buClrTx/>
                <a:buSzTx/>
                <a:buFontTx/>
                <a:buChar char="•"/>
                <a:tabLst/>
              </a:pPr>
              <a:endParaRPr kumimoji="0" lang="en-US" sz="2400" b="0" i="0" u="none" strike="noStrike" cap="none" normalizeH="0" baseline="0" dirty="0" smtClean="0">
                <a:ln>
                  <a:noFill/>
                </a:ln>
                <a:solidFill>
                  <a:schemeClr val="tx1"/>
                </a:solidFill>
                <a:effectLst/>
                <a:latin typeface="Arial" charset="0"/>
              </a:endParaRPr>
            </a:p>
          </p:txBody>
        </p:sp>
        <p:sp>
          <p:nvSpPr>
            <p:cNvPr id="75" name="Freeform 74"/>
            <p:cNvSpPr/>
            <p:nvPr/>
          </p:nvSpPr>
          <p:spPr bwMode="auto">
            <a:xfrm>
              <a:off x="2895490" y="4522458"/>
              <a:ext cx="914620" cy="849642"/>
            </a:xfrm>
            <a:custGeom>
              <a:avLst/>
              <a:gdLst>
                <a:gd name="connsiteX0" fmla="*/ 904875 w 914620"/>
                <a:gd name="connsiteY0" fmla="*/ 135267 h 849642"/>
                <a:gd name="connsiteX1" fmla="*/ 904875 w 914620"/>
                <a:gd name="connsiteY1" fmla="*/ 135267 h 849642"/>
                <a:gd name="connsiteX2" fmla="*/ 790575 w 914620"/>
                <a:gd name="connsiteY2" fmla="*/ 97167 h 849642"/>
                <a:gd name="connsiteX3" fmla="*/ 704850 w 914620"/>
                <a:gd name="connsiteY3" fmla="*/ 30492 h 849642"/>
                <a:gd name="connsiteX4" fmla="*/ 676275 w 914620"/>
                <a:gd name="connsiteY4" fmla="*/ 11442 h 849642"/>
                <a:gd name="connsiteX5" fmla="*/ 476250 w 914620"/>
                <a:gd name="connsiteY5" fmla="*/ 11442 h 849642"/>
                <a:gd name="connsiteX6" fmla="*/ 419100 w 914620"/>
                <a:gd name="connsiteY6" fmla="*/ 30492 h 849642"/>
                <a:gd name="connsiteX7" fmla="*/ 361950 w 914620"/>
                <a:gd name="connsiteY7" fmla="*/ 59067 h 849642"/>
                <a:gd name="connsiteX8" fmla="*/ 133350 w 914620"/>
                <a:gd name="connsiteY8" fmla="*/ 87642 h 849642"/>
                <a:gd name="connsiteX9" fmla="*/ 114300 w 914620"/>
                <a:gd name="connsiteY9" fmla="*/ 116217 h 849642"/>
                <a:gd name="connsiteX10" fmla="*/ 85725 w 914620"/>
                <a:gd name="connsiteY10" fmla="*/ 144792 h 849642"/>
                <a:gd name="connsiteX11" fmla="*/ 47625 w 914620"/>
                <a:gd name="connsiteY11" fmla="*/ 201942 h 849642"/>
                <a:gd name="connsiteX12" fmla="*/ 28575 w 914620"/>
                <a:gd name="connsiteY12" fmla="*/ 230517 h 849642"/>
                <a:gd name="connsiteX13" fmla="*/ 19050 w 914620"/>
                <a:gd name="connsiteY13" fmla="*/ 259092 h 849642"/>
                <a:gd name="connsiteX14" fmla="*/ 9525 w 914620"/>
                <a:gd name="connsiteY14" fmla="*/ 525792 h 849642"/>
                <a:gd name="connsiteX15" fmla="*/ 0 w 914620"/>
                <a:gd name="connsiteY15" fmla="*/ 554367 h 849642"/>
                <a:gd name="connsiteX16" fmla="*/ 9525 w 914620"/>
                <a:gd name="connsiteY16" fmla="*/ 678192 h 849642"/>
                <a:gd name="connsiteX17" fmla="*/ 57150 w 914620"/>
                <a:gd name="connsiteY17" fmla="*/ 716292 h 849642"/>
                <a:gd name="connsiteX18" fmla="*/ 123825 w 914620"/>
                <a:gd name="connsiteY18" fmla="*/ 773442 h 849642"/>
                <a:gd name="connsiteX19" fmla="*/ 152400 w 914620"/>
                <a:gd name="connsiteY19" fmla="*/ 782967 h 849642"/>
                <a:gd name="connsiteX20" fmla="*/ 180975 w 914620"/>
                <a:gd name="connsiteY20" fmla="*/ 811542 h 849642"/>
                <a:gd name="connsiteX21" fmla="*/ 238125 w 914620"/>
                <a:gd name="connsiteY21" fmla="*/ 830592 h 849642"/>
                <a:gd name="connsiteX22" fmla="*/ 304800 w 914620"/>
                <a:gd name="connsiteY22" fmla="*/ 849642 h 849642"/>
                <a:gd name="connsiteX23" fmla="*/ 609600 w 914620"/>
                <a:gd name="connsiteY23" fmla="*/ 840117 h 849642"/>
                <a:gd name="connsiteX24" fmla="*/ 638175 w 914620"/>
                <a:gd name="connsiteY24" fmla="*/ 830592 h 849642"/>
                <a:gd name="connsiteX25" fmla="*/ 685800 w 914620"/>
                <a:gd name="connsiteY25" fmla="*/ 782967 h 849642"/>
                <a:gd name="connsiteX26" fmla="*/ 742950 w 914620"/>
                <a:gd name="connsiteY26" fmla="*/ 697242 h 849642"/>
                <a:gd name="connsiteX27" fmla="*/ 762000 w 914620"/>
                <a:gd name="connsiteY27" fmla="*/ 640092 h 849642"/>
                <a:gd name="connsiteX28" fmla="*/ 771525 w 914620"/>
                <a:gd name="connsiteY28" fmla="*/ 554367 h 849642"/>
                <a:gd name="connsiteX29" fmla="*/ 781050 w 914620"/>
                <a:gd name="connsiteY29" fmla="*/ 525792 h 849642"/>
                <a:gd name="connsiteX30" fmla="*/ 800100 w 914620"/>
                <a:gd name="connsiteY30" fmla="*/ 382917 h 849642"/>
                <a:gd name="connsiteX31" fmla="*/ 857250 w 914620"/>
                <a:gd name="connsiteY31" fmla="*/ 287667 h 849642"/>
                <a:gd name="connsiteX32" fmla="*/ 876300 w 914620"/>
                <a:gd name="connsiteY32" fmla="*/ 259092 h 849642"/>
                <a:gd name="connsiteX33" fmla="*/ 885825 w 914620"/>
                <a:gd name="connsiteY33" fmla="*/ 230517 h 849642"/>
                <a:gd name="connsiteX34" fmla="*/ 914400 w 914620"/>
                <a:gd name="connsiteY34" fmla="*/ 173367 h 849642"/>
                <a:gd name="connsiteX35" fmla="*/ 904875 w 914620"/>
                <a:gd name="connsiteY35" fmla="*/ 135267 h 849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914620" h="849642">
                  <a:moveTo>
                    <a:pt x="904875" y="135267"/>
                  </a:moveTo>
                  <a:lnTo>
                    <a:pt x="904875" y="135267"/>
                  </a:lnTo>
                  <a:cubicBezTo>
                    <a:pt x="866775" y="122567"/>
                    <a:pt x="818973" y="125565"/>
                    <a:pt x="790575" y="97167"/>
                  </a:cubicBezTo>
                  <a:cubicBezTo>
                    <a:pt x="726325" y="32917"/>
                    <a:pt x="758983" y="48536"/>
                    <a:pt x="704850" y="30492"/>
                  </a:cubicBezTo>
                  <a:cubicBezTo>
                    <a:pt x="695325" y="24142"/>
                    <a:pt x="686797" y="15951"/>
                    <a:pt x="676275" y="11442"/>
                  </a:cubicBezTo>
                  <a:cubicBezTo>
                    <a:pt x="618898" y="-13148"/>
                    <a:pt x="514214" y="9209"/>
                    <a:pt x="476250" y="11442"/>
                  </a:cubicBezTo>
                  <a:cubicBezTo>
                    <a:pt x="457200" y="17792"/>
                    <a:pt x="435808" y="19353"/>
                    <a:pt x="419100" y="30492"/>
                  </a:cubicBezTo>
                  <a:cubicBezTo>
                    <a:pt x="382171" y="55111"/>
                    <a:pt x="401385" y="45922"/>
                    <a:pt x="361950" y="59067"/>
                  </a:cubicBezTo>
                  <a:cubicBezTo>
                    <a:pt x="268540" y="121340"/>
                    <a:pt x="399007" y="41441"/>
                    <a:pt x="133350" y="87642"/>
                  </a:cubicBezTo>
                  <a:cubicBezTo>
                    <a:pt x="122072" y="89603"/>
                    <a:pt x="121629" y="107423"/>
                    <a:pt x="114300" y="116217"/>
                  </a:cubicBezTo>
                  <a:cubicBezTo>
                    <a:pt x="105676" y="126565"/>
                    <a:pt x="93995" y="134159"/>
                    <a:pt x="85725" y="144792"/>
                  </a:cubicBezTo>
                  <a:cubicBezTo>
                    <a:pt x="71669" y="162864"/>
                    <a:pt x="60325" y="182892"/>
                    <a:pt x="47625" y="201942"/>
                  </a:cubicBezTo>
                  <a:cubicBezTo>
                    <a:pt x="41275" y="211467"/>
                    <a:pt x="32195" y="219657"/>
                    <a:pt x="28575" y="230517"/>
                  </a:cubicBezTo>
                  <a:lnTo>
                    <a:pt x="19050" y="259092"/>
                  </a:lnTo>
                  <a:cubicBezTo>
                    <a:pt x="15875" y="347992"/>
                    <a:pt x="15252" y="437020"/>
                    <a:pt x="9525" y="525792"/>
                  </a:cubicBezTo>
                  <a:cubicBezTo>
                    <a:pt x="8879" y="535811"/>
                    <a:pt x="0" y="544327"/>
                    <a:pt x="0" y="554367"/>
                  </a:cubicBezTo>
                  <a:cubicBezTo>
                    <a:pt x="0" y="595764"/>
                    <a:pt x="1896" y="637504"/>
                    <a:pt x="9525" y="678192"/>
                  </a:cubicBezTo>
                  <a:cubicBezTo>
                    <a:pt x="15270" y="708829"/>
                    <a:pt x="34269" y="708665"/>
                    <a:pt x="57150" y="716292"/>
                  </a:cubicBezTo>
                  <a:cubicBezTo>
                    <a:pt x="80585" y="739727"/>
                    <a:pt x="94812" y="758936"/>
                    <a:pt x="123825" y="773442"/>
                  </a:cubicBezTo>
                  <a:cubicBezTo>
                    <a:pt x="132805" y="777932"/>
                    <a:pt x="142875" y="779792"/>
                    <a:pt x="152400" y="782967"/>
                  </a:cubicBezTo>
                  <a:cubicBezTo>
                    <a:pt x="161925" y="792492"/>
                    <a:pt x="169200" y="805000"/>
                    <a:pt x="180975" y="811542"/>
                  </a:cubicBezTo>
                  <a:cubicBezTo>
                    <a:pt x="198528" y="821294"/>
                    <a:pt x="219075" y="824242"/>
                    <a:pt x="238125" y="830592"/>
                  </a:cubicBezTo>
                  <a:cubicBezTo>
                    <a:pt x="279119" y="844257"/>
                    <a:pt x="256960" y="837682"/>
                    <a:pt x="304800" y="849642"/>
                  </a:cubicBezTo>
                  <a:cubicBezTo>
                    <a:pt x="406400" y="846467"/>
                    <a:pt x="508116" y="845916"/>
                    <a:pt x="609600" y="840117"/>
                  </a:cubicBezTo>
                  <a:cubicBezTo>
                    <a:pt x="619624" y="839544"/>
                    <a:pt x="630335" y="836864"/>
                    <a:pt x="638175" y="830592"/>
                  </a:cubicBezTo>
                  <a:cubicBezTo>
                    <a:pt x="796925" y="703592"/>
                    <a:pt x="514350" y="897267"/>
                    <a:pt x="685800" y="782967"/>
                  </a:cubicBezTo>
                  <a:lnTo>
                    <a:pt x="742950" y="697242"/>
                  </a:lnTo>
                  <a:cubicBezTo>
                    <a:pt x="754089" y="680534"/>
                    <a:pt x="762000" y="640092"/>
                    <a:pt x="762000" y="640092"/>
                  </a:cubicBezTo>
                  <a:cubicBezTo>
                    <a:pt x="765175" y="611517"/>
                    <a:pt x="766798" y="582727"/>
                    <a:pt x="771525" y="554367"/>
                  </a:cubicBezTo>
                  <a:cubicBezTo>
                    <a:pt x="773176" y="544463"/>
                    <a:pt x="779723" y="535744"/>
                    <a:pt x="781050" y="525792"/>
                  </a:cubicBezTo>
                  <a:cubicBezTo>
                    <a:pt x="789811" y="460087"/>
                    <a:pt x="778905" y="432373"/>
                    <a:pt x="800100" y="382917"/>
                  </a:cubicBezTo>
                  <a:cubicBezTo>
                    <a:pt x="817673" y="341912"/>
                    <a:pt x="830165" y="328295"/>
                    <a:pt x="857250" y="287667"/>
                  </a:cubicBezTo>
                  <a:cubicBezTo>
                    <a:pt x="863600" y="278142"/>
                    <a:pt x="872680" y="269952"/>
                    <a:pt x="876300" y="259092"/>
                  </a:cubicBezTo>
                  <a:cubicBezTo>
                    <a:pt x="879475" y="249567"/>
                    <a:pt x="881335" y="239497"/>
                    <a:pt x="885825" y="230517"/>
                  </a:cubicBezTo>
                  <a:cubicBezTo>
                    <a:pt x="900916" y="200335"/>
                    <a:pt x="909612" y="206885"/>
                    <a:pt x="914400" y="173367"/>
                  </a:cubicBezTo>
                  <a:cubicBezTo>
                    <a:pt x="916196" y="160795"/>
                    <a:pt x="906463" y="141617"/>
                    <a:pt x="904875" y="135267"/>
                  </a:cubicBezTo>
                  <a:close/>
                </a:path>
              </a:pathLst>
            </a:custGeom>
            <a:solidFill>
              <a:srgbClr val="0070C0">
                <a:alpha val="10196"/>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50000"/>
                </a:spcBef>
                <a:spcAft>
                  <a:spcPct val="0"/>
                </a:spcAft>
                <a:buClrTx/>
                <a:buSzTx/>
                <a:buFontTx/>
                <a:buChar char="•"/>
                <a:tabLst/>
              </a:pPr>
              <a:endParaRPr kumimoji="0" lang="en-US" sz="2400" b="0" i="0" u="none" strike="noStrike" cap="none" normalizeH="0" baseline="0" dirty="0" smtClean="0">
                <a:ln>
                  <a:noFill/>
                </a:ln>
                <a:solidFill>
                  <a:schemeClr val="tx1"/>
                </a:solidFill>
                <a:effectLst/>
                <a:latin typeface="Arial" charset="0"/>
              </a:endParaRPr>
            </a:p>
          </p:txBody>
        </p:sp>
        <p:sp>
          <p:nvSpPr>
            <p:cNvPr id="76" name="Freeform 75"/>
            <p:cNvSpPr/>
            <p:nvPr/>
          </p:nvSpPr>
          <p:spPr bwMode="auto">
            <a:xfrm>
              <a:off x="1533167" y="2895600"/>
              <a:ext cx="105507" cy="95253"/>
            </a:xfrm>
            <a:custGeom>
              <a:avLst/>
              <a:gdLst>
                <a:gd name="connsiteX0" fmla="*/ 19408 w 105507"/>
                <a:gd name="connsiteY0" fmla="*/ 0 h 95253"/>
                <a:gd name="connsiteX1" fmla="*/ 19408 w 105507"/>
                <a:gd name="connsiteY1" fmla="*/ 0 h 95253"/>
                <a:gd name="connsiteX2" fmla="*/ 358 w 105507"/>
                <a:gd name="connsiteY2" fmla="*/ 85725 h 95253"/>
                <a:gd name="connsiteX3" fmla="*/ 28933 w 105507"/>
                <a:gd name="connsiteY3" fmla="*/ 95250 h 95253"/>
                <a:gd name="connsiteX4" fmla="*/ 95608 w 105507"/>
                <a:gd name="connsiteY4" fmla="*/ 85725 h 95253"/>
                <a:gd name="connsiteX5" fmla="*/ 95608 w 105507"/>
                <a:gd name="connsiteY5" fmla="*/ 28575 h 95253"/>
                <a:gd name="connsiteX6" fmla="*/ 67033 w 105507"/>
                <a:gd name="connsiteY6" fmla="*/ 9525 h 95253"/>
                <a:gd name="connsiteX7" fmla="*/ 19408 w 105507"/>
                <a:gd name="connsiteY7" fmla="*/ 0 h 952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5507" h="95253">
                  <a:moveTo>
                    <a:pt x="19408" y="0"/>
                  </a:moveTo>
                  <a:lnTo>
                    <a:pt x="19408" y="0"/>
                  </a:lnTo>
                  <a:cubicBezTo>
                    <a:pt x="13058" y="28575"/>
                    <a:pt x="-2555" y="56598"/>
                    <a:pt x="358" y="85725"/>
                  </a:cubicBezTo>
                  <a:cubicBezTo>
                    <a:pt x="1357" y="95715"/>
                    <a:pt x="18893" y="95250"/>
                    <a:pt x="28933" y="95250"/>
                  </a:cubicBezTo>
                  <a:cubicBezTo>
                    <a:pt x="51384" y="95250"/>
                    <a:pt x="73383" y="88900"/>
                    <a:pt x="95608" y="85725"/>
                  </a:cubicBezTo>
                  <a:cubicBezTo>
                    <a:pt x="103079" y="63313"/>
                    <a:pt x="113537" y="50987"/>
                    <a:pt x="95608" y="28575"/>
                  </a:cubicBezTo>
                  <a:cubicBezTo>
                    <a:pt x="88457" y="19636"/>
                    <a:pt x="77272" y="14645"/>
                    <a:pt x="67033" y="9525"/>
                  </a:cubicBezTo>
                  <a:cubicBezTo>
                    <a:pt x="58053" y="5035"/>
                    <a:pt x="27346" y="1588"/>
                    <a:pt x="19408" y="0"/>
                  </a:cubicBezTo>
                  <a:close/>
                </a:path>
              </a:pathLst>
            </a:custGeom>
            <a:solidFill>
              <a:srgbClr val="0070C0">
                <a:alpha val="10196"/>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50000"/>
                </a:spcBef>
                <a:spcAft>
                  <a:spcPct val="0"/>
                </a:spcAft>
                <a:buClrTx/>
                <a:buSzTx/>
                <a:buFontTx/>
                <a:buChar char="•"/>
                <a:tabLst/>
              </a:pPr>
              <a:endParaRPr kumimoji="0" lang="en-US" sz="2400" b="0" i="0" u="none" strike="noStrike" cap="none" normalizeH="0" baseline="0" dirty="0" smtClean="0">
                <a:ln>
                  <a:noFill/>
                </a:ln>
                <a:solidFill>
                  <a:schemeClr val="tx1"/>
                </a:solidFill>
                <a:effectLst/>
                <a:latin typeface="Arial" charset="0"/>
              </a:endParaRPr>
            </a:p>
          </p:txBody>
        </p:sp>
        <p:grpSp>
          <p:nvGrpSpPr>
            <p:cNvPr id="80" name="Group 79"/>
            <p:cNvGrpSpPr/>
            <p:nvPr/>
          </p:nvGrpSpPr>
          <p:grpSpPr>
            <a:xfrm>
              <a:off x="6096000" y="3516296"/>
              <a:ext cx="1771650" cy="1396527"/>
              <a:chOff x="6096000" y="3447926"/>
              <a:chExt cx="1771650" cy="1396527"/>
            </a:xfrm>
          </p:grpSpPr>
          <p:sp>
            <p:nvSpPr>
              <p:cNvPr id="77" name="Rectangle 76"/>
              <p:cNvSpPr/>
              <p:nvPr/>
            </p:nvSpPr>
            <p:spPr bwMode="auto">
              <a:xfrm>
                <a:off x="6096000" y="3447926"/>
                <a:ext cx="1771650" cy="400110"/>
              </a:xfrm>
              <a:prstGeom prst="rect">
                <a:avLst/>
              </a:prstGeom>
              <a:solidFill>
                <a:srgbClr val="FF0000">
                  <a:alpha val="10196"/>
                </a:srgbClr>
              </a:solidFill>
              <a:ln w="9525">
                <a:solidFill>
                  <a:srgbClr val="FF0000"/>
                </a:solidFill>
              </a:ln>
              <a:effectLst/>
              <a:extLst/>
            </p:spPr>
            <p:style>
              <a:lnRef idx="3">
                <a:schemeClr val="lt1"/>
              </a:lnRef>
              <a:fillRef idx="1">
                <a:schemeClr val="accent3"/>
              </a:fillRef>
              <a:effectRef idx="1">
                <a:schemeClr val="accent3"/>
              </a:effectRef>
              <a:fontRef idx="minor">
                <a:schemeClr val="lt1"/>
              </a:fontRef>
            </p:style>
            <p:txBody>
              <a:bodyPr vert="horz" wrap="square" lIns="91440" tIns="45720" rIns="91440" bIns="4572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50000"/>
                  </a:spcBef>
                  <a:spcAft>
                    <a:spcPct val="0"/>
                  </a:spcAft>
                  <a:buClrTx/>
                  <a:buSzTx/>
                  <a:buNone/>
                  <a:tabLst/>
                </a:pPr>
                <a:r>
                  <a:rPr lang="en-US" sz="2000" dirty="0">
                    <a:solidFill>
                      <a:schemeClr val="tx1"/>
                    </a:solidFill>
                    <a:latin typeface="Arial" charset="0"/>
                  </a:rPr>
                  <a:t>AIXM</a:t>
                </a:r>
              </a:p>
            </p:txBody>
          </p:sp>
          <p:sp>
            <p:nvSpPr>
              <p:cNvPr id="78" name="Rectangle 77"/>
              <p:cNvSpPr/>
              <p:nvPr/>
            </p:nvSpPr>
            <p:spPr bwMode="auto">
              <a:xfrm>
                <a:off x="6096000" y="4444343"/>
                <a:ext cx="1771650" cy="400110"/>
              </a:xfrm>
              <a:prstGeom prst="rect">
                <a:avLst/>
              </a:prstGeom>
              <a:solidFill>
                <a:srgbClr val="333399">
                  <a:alpha val="10196"/>
                </a:srgbClr>
              </a:solidFill>
              <a:ln w="9525">
                <a:solidFill>
                  <a:srgbClr val="002060"/>
                </a:solidFill>
              </a:ln>
              <a:effectLst/>
              <a:extLst/>
            </p:spPr>
            <p:style>
              <a:lnRef idx="3">
                <a:schemeClr val="lt1"/>
              </a:lnRef>
              <a:fillRef idx="1">
                <a:schemeClr val="accent3"/>
              </a:fillRef>
              <a:effectRef idx="1">
                <a:schemeClr val="accent3"/>
              </a:effectRef>
              <a:fontRef idx="minor">
                <a:schemeClr val="lt1"/>
              </a:fontRef>
            </p:style>
            <p:txBody>
              <a:bodyPr vert="horz" wrap="square" lIns="91440" tIns="45720" rIns="91440" bIns="4572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50000"/>
                  </a:spcBef>
                  <a:spcAft>
                    <a:spcPct val="0"/>
                  </a:spcAft>
                  <a:buClrTx/>
                  <a:buSzTx/>
                  <a:buNone/>
                  <a:tabLst/>
                </a:pPr>
                <a:r>
                  <a:rPr kumimoji="0" lang="en-US" sz="2000" b="0" i="0" u="none" strike="noStrike" cap="none" normalizeH="0" baseline="0" dirty="0" smtClean="0">
                    <a:ln>
                      <a:noFill/>
                    </a:ln>
                    <a:solidFill>
                      <a:schemeClr val="tx1"/>
                    </a:solidFill>
                    <a:effectLst/>
                    <a:latin typeface="Arial" charset="0"/>
                  </a:rPr>
                  <a:t>IWXXM</a:t>
                </a:r>
              </a:p>
            </p:txBody>
          </p:sp>
          <p:sp>
            <p:nvSpPr>
              <p:cNvPr id="79" name="Rectangle 78"/>
              <p:cNvSpPr/>
              <p:nvPr/>
            </p:nvSpPr>
            <p:spPr bwMode="auto">
              <a:xfrm>
                <a:off x="6096000" y="3944189"/>
                <a:ext cx="1771650" cy="400110"/>
              </a:xfrm>
              <a:prstGeom prst="rect">
                <a:avLst/>
              </a:prstGeom>
              <a:solidFill>
                <a:srgbClr val="00B050">
                  <a:alpha val="10196"/>
                </a:srgbClr>
              </a:solidFill>
              <a:ln w="9525">
                <a:solidFill>
                  <a:srgbClr val="00B050"/>
                </a:solidFill>
              </a:ln>
              <a:effectLst/>
              <a:extLst/>
            </p:spPr>
            <p:style>
              <a:lnRef idx="3">
                <a:schemeClr val="lt1"/>
              </a:lnRef>
              <a:fillRef idx="1">
                <a:schemeClr val="accent3"/>
              </a:fillRef>
              <a:effectRef idx="1">
                <a:schemeClr val="accent3"/>
              </a:effectRef>
              <a:fontRef idx="minor">
                <a:schemeClr val="lt1"/>
              </a:fontRef>
            </p:style>
            <p:txBody>
              <a:bodyPr vert="horz" wrap="square" lIns="91440" tIns="45720" rIns="91440" bIns="4572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50000"/>
                  </a:spcBef>
                  <a:spcAft>
                    <a:spcPct val="0"/>
                  </a:spcAft>
                  <a:buClrTx/>
                  <a:buSzTx/>
                  <a:buNone/>
                  <a:tabLst/>
                </a:pPr>
                <a:r>
                  <a:rPr kumimoji="0" lang="en-US" sz="2000" b="0" i="0" u="none" strike="noStrike" cap="none" normalizeH="0" baseline="0" dirty="0" smtClean="0">
                    <a:ln>
                      <a:noFill/>
                    </a:ln>
                    <a:solidFill>
                      <a:schemeClr val="tx1"/>
                    </a:solidFill>
                    <a:effectLst/>
                    <a:latin typeface="Arial" charset="0"/>
                  </a:rPr>
                  <a:t>FIXM</a:t>
                </a:r>
              </a:p>
            </p:txBody>
          </p:sp>
        </p:grpSp>
        <p:sp>
          <p:nvSpPr>
            <p:cNvPr id="81" name="TextBox 80"/>
            <p:cNvSpPr txBox="1"/>
            <p:nvPr/>
          </p:nvSpPr>
          <p:spPr bwMode="auto">
            <a:xfrm>
              <a:off x="1734744" y="2373868"/>
              <a:ext cx="12192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rtlCol="0">
              <a:spAutoFit/>
            </a:bodyPr>
            <a:lstStyle/>
            <a:p>
              <a:pPr algn="ctr">
                <a:buFontTx/>
                <a:buNone/>
              </a:pPr>
              <a:r>
                <a:rPr lang="en-US" dirty="0" smtClean="0"/>
                <a:t>AIRM</a:t>
              </a:r>
              <a:endParaRPr lang="en-US" dirty="0"/>
            </a:p>
          </p:txBody>
        </p:sp>
        <p:sp>
          <p:nvSpPr>
            <p:cNvPr id="82" name="Right Arrow 81"/>
            <p:cNvSpPr/>
            <p:nvPr/>
          </p:nvSpPr>
          <p:spPr bwMode="auto">
            <a:xfrm>
              <a:off x="4648200" y="4012559"/>
              <a:ext cx="457200" cy="330841"/>
            </a:xfrm>
            <a:prstGeom prst="rightArrow">
              <a:avLst/>
            </a:prstGeom>
            <a:solidFill>
              <a:schemeClr val="accent2"/>
            </a:solidFill>
            <a:ln>
              <a:solidFill>
                <a:schemeClr val="tx1"/>
              </a:solid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50000"/>
                </a:spcBef>
                <a:spcAft>
                  <a:spcPct val="0"/>
                </a:spcAft>
                <a:buClrTx/>
                <a:buSzTx/>
                <a:buFontTx/>
                <a:buChar char="•"/>
                <a:tabLst/>
              </a:pPr>
              <a:endParaRPr kumimoji="0" lang="en-US" sz="2400" b="0" i="0" u="none" strike="noStrike" cap="none" normalizeH="0" baseline="0" dirty="0" smtClean="0">
                <a:ln>
                  <a:noFill/>
                </a:ln>
                <a:solidFill>
                  <a:schemeClr val="tx1"/>
                </a:solidFill>
                <a:effectLst/>
                <a:latin typeface="Arial" charset="0"/>
              </a:endParaRPr>
            </a:p>
          </p:txBody>
        </p:sp>
      </p:grpSp>
      <p:sp>
        <p:nvSpPr>
          <p:cNvPr id="5" name="Slide Number Placeholder 4"/>
          <p:cNvSpPr>
            <a:spLocks noGrp="1"/>
          </p:cNvSpPr>
          <p:nvPr>
            <p:ph type="sldNum" sz="quarter" idx="4"/>
          </p:nvPr>
        </p:nvSpPr>
        <p:spPr/>
        <p:txBody>
          <a:bodyPr/>
          <a:lstStyle/>
          <a:p>
            <a:fld id="{D56B9F6D-9E74-4D0E-B71B-51411D10BC2C}" type="slidenum">
              <a:rPr lang="en-US" smtClean="0"/>
              <a:t>3</a:t>
            </a:fld>
            <a:endParaRPr lang="en-US" dirty="0"/>
          </a:p>
        </p:txBody>
      </p:sp>
    </p:spTree>
    <p:extLst>
      <p:ext uri="{BB962C8B-B14F-4D97-AF65-F5344CB8AC3E}">
        <p14:creationId xmlns:p14="http://schemas.microsoft.com/office/powerpoint/2010/main" val="30221370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Methodology</a:t>
            </a:r>
            <a:endParaRPr lang="en-US" dirty="0"/>
          </a:p>
        </p:txBody>
      </p:sp>
      <p:sp>
        <p:nvSpPr>
          <p:cNvPr id="3" name="Content Placeholder 2"/>
          <p:cNvSpPr>
            <a:spLocks noGrp="1"/>
          </p:cNvSpPr>
          <p:nvPr>
            <p:ph idx="1"/>
          </p:nvPr>
        </p:nvSpPr>
        <p:spPr>
          <a:xfrm>
            <a:off x="548640" y="1295400"/>
            <a:ext cx="8046720" cy="625475"/>
          </a:xfrm>
        </p:spPr>
        <p:txBody>
          <a:bodyPr/>
          <a:lstStyle/>
          <a:p>
            <a:pPr marL="0" indent="0">
              <a:buNone/>
            </a:pPr>
            <a:r>
              <a:rPr lang="en-US" sz="2000" b="0" dirty="0" smtClean="0"/>
              <a:t>Analysis was broken-down into levels based on the AIRM element type: </a:t>
            </a:r>
            <a:endParaRPr lang="en-US" b="0" dirty="0"/>
          </a:p>
        </p:txBody>
      </p:sp>
      <p:graphicFrame>
        <p:nvGraphicFramePr>
          <p:cNvPr id="4" name="Diagram 3"/>
          <p:cNvGraphicFramePr/>
          <p:nvPr>
            <p:extLst>
              <p:ext uri="{D42A27DB-BD31-4B8C-83A1-F6EECF244321}">
                <p14:modId xmlns:p14="http://schemas.microsoft.com/office/powerpoint/2010/main" val="3446647750"/>
              </p:ext>
            </p:extLst>
          </p:nvPr>
        </p:nvGraphicFramePr>
        <p:xfrm>
          <a:off x="1104900" y="2133600"/>
          <a:ext cx="6934200" cy="3581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Slide Number Placeholder 5"/>
          <p:cNvSpPr>
            <a:spLocks noGrp="1"/>
          </p:cNvSpPr>
          <p:nvPr>
            <p:ph type="sldNum" sz="quarter" idx="4"/>
          </p:nvPr>
        </p:nvSpPr>
        <p:spPr/>
        <p:txBody>
          <a:bodyPr/>
          <a:lstStyle/>
          <a:p>
            <a:fld id="{D56B9F6D-9E74-4D0E-B71B-51411D10BC2C}" type="slidenum">
              <a:rPr lang="en-US" smtClean="0"/>
              <a:t>4</a:t>
            </a:fld>
            <a:endParaRPr lang="en-US" dirty="0"/>
          </a:p>
        </p:txBody>
      </p:sp>
    </p:spTree>
    <p:extLst>
      <p:ext uri="{BB962C8B-B14F-4D97-AF65-F5344CB8AC3E}">
        <p14:creationId xmlns:p14="http://schemas.microsoft.com/office/powerpoint/2010/main" val="217510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 Summary</a:t>
            </a:r>
            <a:endParaRPr lang="en-US" dirty="0"/>
          </a:p>
        </p:txBody>
      </p:sp>
      <p:sp>
        <p:nvSpPr>
          <p:cNvPr id="3" name="Content Placeholder 2"/>
          <p:cNvSpPr>
            <a:spLocks noGrp="1"/>
          </p:cNvSpPr>
          <p:nvPr>
            <p:ph idx="1"/>
          </p:nvPr>
        </p:nvSpPr>
        <p:spPr>
          <a:xfrm>
            <a:off x="533400" y="1143000"/>
            <a:ext cx="8050213" cy="4391025"/>
          </a:xfrm>
        </p:spPr>
        <p:txBody>
          <a:bodyPr/>
          <a:lstStyle/>
          <a:p>
            <a:pPr marL="0" indent="0">
              <a:buNone/>
            </a:pPr>
            <a:r>
              <a:rPr lang="en-US" sz="2000" b="0" dirty="0" smtClean="0"/>
              <a:t>Percentage of AIRM entities and objects captured by AIXM, FIXM, and IWXXM, by subject area:</a:t>
            </a:r>
            <a:endParaRPr lang="en-US" sz="2000" b="0" dirty="0"/>
          </a:p>
        </p:txBody>
      </p:sp>
      <p:pic>
        <p:nvPicPr>
          <p:cNvPr id="102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263" y="2057399"/>
            <a:ext cx="9007475" cy="38304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Slide Number Placeholder 4"/>
          <p:cNvSpPr>
            <a:spLocks noGrp="1"/>
          </p:cNvSpPr>
          <p:nvPr>
            <p:ph type="sldNum" sz="quarter" idx="4"/>
          </p:nvPr>
        </p:nvSpPr>
        <p:spPr/>
        <p:txBody>
          <a:bodyPr/>
          <a:lstStyle/>
          <a:p>
            <a:fld id="{D56B9F6D-9E74-4D0E-B71B-51411D10BC2C}" type="slidenum">
              <a:rPr lang="en-US" smtClean="0"/>
              <a:t>5</a:t>
            </a:fld>
            <a:endParaRPr lang="en-US" dirty="0"/>
          </a:p>
        </p:txBody>
      </p:sp>
    </p:spTree>
    <p:extLst>
      <p:ext uri="{BB962C8B-B14F-4D97-AF65-F5344CB8AC3E}">
        <p14:creationId xmlns:p14="http://schemas.microsoft.com/office/powerpoint/2010/main" val="36954744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Methodology</a:t>
            </a:r>
            <a:endParaRPr lang="en-US" dirty="0"/>
          </a:p>
        </p:txBody>
      </p:sp>
      <p:sp>
        <p:nvSpPr>
          <p:cNvPr id="3" name="Content Placeholder 2"/>
          <p:cNvSpPr>
            <a:spLocks noGrp="1"/>
          </p:cNvSpPr>
          <p:nvPr>
            <p:ph idx="1"/>
          </p:nvPr>
        </p:nvSpPr>
        <p:spPr/>
        <p:txBody>
          <a:bodyPr/>
          <a:lstStyle/>
          <a:p>
            <a:pPr marL="0" indent="0">
              <a:buNone/>
            </a:pPr>
            <a:r>
              <a:rPr lang="en-US" sz="2000" b="0" dirty="0" smtClean="0"/>
              <a:t>Based on the mappings, recommendations were made to update the XMs based on the following premises:</a:t>
            </a:r>
          </a:p>
          <a:p>
            <a:r>
              <a:rPr lang="en-US" sz="1800" b="0" dirty="0"/>
              <a:t>XM definitions should not contradict the AIRM definitions</a:t>
            </a:r>
          </a:p>
          <a:p>
            <a:r>
              <a:rPr lang="en-US" sz="1800" b="0" dirty="0"/>
              <a:t>XM definitions should read clearly, preventing interpretations that could contradict the AIRM definitions</a:t>
            </a:r>
          </a:p>
          <a:p>
            <a:r>
              <a:rPr lang="en-US" sz="1800" b="0" dirty="0"/>
              <a:t>AIRM elements that are potentially in-scope for the XMs, but not captured by them, are subject to evaluation</a:t>
            </a:r>
          </a:p>
          <a:p>
            <a:r>
              <a:rPr lang="en-US" sz="1800" b="0" dirty="0"/>
              <a:t>XM elements should be fully-captured within </a:t>
            </a:r>
            <a:r>
              <a:rPr lang="en-US" sz="1800" b="0" dirty="0" smtClean="0"/>
              <a:t>AIRM*</a:t>
            </a:r>
          </a:p>
          <a:p>
            <a:endParaRPr lang="en-US" sz="1800" b="0" dirty="0"/>
          </a:p>
          <a:p>
            <a:pPr marL="0" indent="0">
              <a:buNone/>
            </a:pPr>
            <a:r>
              <a:rPr lang="en-US" sz="2000" b="0" dirty="0" smtClean="0"/>
              <a:t>In a few instances, when the XM and AIRM definitions disagree, recommendations are made to update the AIRM.</a:t>
            </a:r>
            <a:endParaRPr lang="en-US" sz="2000" b="0" dirty="0"/>
          </a:p>
          <a:p>
            <a:endParaRPr lang="en-US" sz="2000" b="0" dirty="0"/>
          </a:p>
        </p:txBody>
      </p:sp>
      <p:sp>
        <p:nvSpPr>
          <p:cNvPr id="5" name="Slide Number Placeholder 4"/>
          <p:cNvSpPr>
            <a:spLocks noGrp="1"/>
          </p:cNvSpPr>
          <p:nvPr>
            <p:ph type="sldNum" sz="quarter" idx="4"/>
          </p:nvPr>
        </p:nvSpPr>
        <p:spPr/>
        <p:txBody>
          <a:bodyPr/>
          <a:lstStyle/>
          <a:p>
            <a:fld id="{D56B9F6D-9E74-4D0E-B71B-51411D10BC2C}" type="slidenum">
              <a:rPr lang="en-US" smtClean="0"/>
              <a:t>6</a:t>
            </a:fld>
            <a:endParaRPr lang="en-US" dirty="0"/>
          </a:p>
        </p:txBody>
      </p:sp>
    </p:spTree>
    <p:extLst>
      <p:ext uri="{BB962C8B-B14F-4D97-AF65-F5344CB8AC3E}">
        <p14:creationId xmlns:p14="http://schemas.microsoft.com/office/powerpoint/2010/main" val="16425523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AIXM Recommendation Areas</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4158023606"/>
              </p:ext>
            </p:extLst>
          </p:nvPr>
        </p:nvGraphicFramePr>
        <p:xfrm>
          <a:off x="546894" y="1447800"/>
          <a:ext cx="8050213" cy="4127857"/>
        </p:xfrm>
        <a:graphic>
          <a:graphicData uri="http://schemas.openxmlformats.org/drawingml/2006/table">
            <a:tbl>
              <a:tblPr firstRow="1" firstCol="1" bandRow="1"/>
              <a:tblGrid>
                <a:gridCol w="2043906"/>
                <a:gridCol w="4800600"/>
                <a:gridCol w="1205707"/>
              </a:tblGrid>
              <a:tr h="419314">
                <a:tc>
                  <a:txBody>
                    <a:bodyPr/>
                    <a:lstStyle/>
                    <a:p>
                      <a:pPr marL="0" marR="0">
                        <a:lnSpc>
                          <a:spcPct val="130000"/>
                        </a:lnSpc>
                        <a:spcBef>
                          <a:spcPts val="600"/>
                        </a:spcBef>
                        <a:spcAft>
                          <a:spcPts val="600"/>
                        </a:spcAft>
                      </a:pPr>
                      <a:r>
                        <a:rPr lang="en-US" sz="1200" b="1" dirty="0">
                          <a:solidFill>
                            <a:srgbClr val="FFFFFF"/>
                          </a:solidFill>
                          <a:effectLst/>
                          <a:latin typeface="Arial"/>
                          <a:ea typeface="Times New Roman"/>
                          <a:cs typeface="Times New Roman"/>
                        </a:rPr>
                        <a:t>Recommendation Area</a:t>
                      </a:r>
                      <a:endParaRPr lang="en-US" sz="1400" dirty="0">
                        <a:effectLst/>
                        <a:latin typeface="Arial"/>
                        <a:ea typeface="Times New Roman"/>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64A2"/>
                    </a:solidFill>
                  </a:tcPr>
                </a:tc>
                <a:tc>
                  <a:txBody>
                    <a:bodyPr/>
                    <a:lstStyle/>
                    <a:p>
                      <a:pPr marL="0" marR="0">
                        <a:lnSpc>
                          <a:spcPct val="130000"/>
                        </a:lnSpc>
                        <a:spcBef>
                          <a:spcPts val="600"/>
                        </a:spcBef>
                        <a:spcAft>
                          <a:spcPts val="600"/>
                        </a:spcAft>
                      </a:pPr>
                      <a:r>
                        <a:rPr lang="en-US" sz="1200" b="1" dirty="0">
                          <a:solidFill>
                            <a:srgbClr val="FFFFFF"/>
                          </a:solidFill>
                          <a:effectLst/>
                          <a:latin typeface="Arial"/>
                          <a:ea typeface="Times New Roman"/>
                          <a:cs typeface="Times New Roman"/>
                        </a:rPr>
                        <a:t>Definition</a:t>
                      </a:r>
                      <a:endParaRPr lang="en-US" sz="1400" dirty="0">
                        <a:effectLst/>
                        <a:latin typeface="Arial"/>
                        <a:ea typeface="Times New Roman"/>
                        <a:cs typeface="Times New Roman"/>
                      </a:endParaRPr>
                    </a:p>
                  </a:txBody>
                  <a:tcPr marL="68580" marR="68580" marT="0" marB="0" anchor="ctr">
                    <a:lnL>
                      <a:noFill/>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64A2"/>
                    </a:solidFill>
                  </a:tcPr>
                </a:tc>
                <a:tc>
                  <a:txBody>
                    <a:bodyPr/>
                    <a:lstStyle/>
                    <a:p>
                      <a:pPr marL="0" marR="0" algn="ctr">
                        <a:lnSpc>
                          <a:spcPct val="130000"/>
                        </a:lnSpc>
                        <a:spcBef>
                          <a:spcPts val="600"/>
                        </a:spcBef>
                        <a:spcAft>
                          <a:spcPts val="600"/>
                        </a:spcAft>
                      </a:pPr>
                      <a:r>
                        <a:rPr lang="en-US" sz="1200" b="1" kern="1200" dirty="0" smtClean="0">
                          <a:solidFill>
                            <a:srgbClr val="FFFFFF"/>
                          </a:solidFill>
                          <a:effectLst/>
                          <a:latin typeface="Arial"/>
                          <a:ea typeface="Times New Roman"/>
                          <a:cs typeface="Times New Roman"/>
                        </a:rPr>
                        <a:t>Total</a:t>
                      </a:r>
                      <a:endParaRPr lang="en-US" sz="1200" b="1" kern="1200" dirty="0">
                        <a:solidFill>
                          <a:srgbClr val="FFFFFF"/>
                        </a:solidFill>
                        <a:effectLst/>
                        <a:latin typeface="Arial"/>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64A2"/>
                    </a:solidFill>
                  </a:tcPr>
                </a:tc>
              </a:tr>
              <a:tr h="698857">
                <a:tc>
                  <a:txBody>
                    <a:bodyPr/>
                    <a:lstStyle/>
                    <a:p>
                      <a:pPr marL="0" marR="0">
                        <a:lnSpc>
                          <a:spcPct val="130000"/>
                        </a:lnSpc>
                        <a:spcBef>
                          <a:spcPts val="1200"/>
                        </a:spcBef>
                        <a:spcAft>
                          <a:spcPts val="1200"/>
                        </a:spcAft>
                      </a:pPr>
                      <a:r>
                        <a:rPr lang="en-US" sz="1200" b="1" dirty="0">
                          <a:effectLst/>
                          <a:latin typeface="Arial"/>
                          <a:ea typeface="Times New Roman"/>
                          <a:cs typeface="Times New Roman"/>
                        </a:rPr>
                        <a:t>Improve Clarity</a:t>
                      </a:r>
                      <a:endParaRPr lang="en-US" sz="1400" dirty="0">
                        <a:effectLst/>
                        <a:latin typeface="Arial"/>
                        <a:ea typeface="Times New Roman"/>
                        <a:cs typeface="Times New Roman"/>
                      </a:endParaRPr>
                    </a:p>
                  </a:txBody>
                  <a:tcPr marT="91440" marB="91440">
                    <a:lnL>
                      <a:noFill/>
                    </a:lnL>
                    <a:lnR>
                      <a:noFill/>
                    </a:lnR>
                    <a:lnT w="12700" cap="flat" cmpd="sng" algn="ctr">
                      <a:solidFill>
                        <a:srgbClr val="000000"/>
                      </a:solidFill>
                      <a:prstDash val="solid"/>
                      <a:round/>
                      <a:headEnd type="none" w="med" len="med"/>
                      <a:tailEnd type="none" w="med" len="med"/>
                    </a:lnT>
                    <a:lnB>
                      <a:noFill/>
                    </a:lnB>
                    <a:solidFill>
                      <a:srgbClr val="F2F2F2"/>
                    </a:solidFill>
                  </a:tcPr>
                </a:tc>
                <a:tc>
                  <a:txBody>
                    <a:bodyPr/>
                    <a:lstStyle/>
                    <a:p>
                      <a:pPr marL="0" marR="0">
                        <a:lnSpc>
                          <a:spcPct val="130000"/>
                        </a:lnSpc>
                        <a:spcBef>
                          <a:spcPts val="1800"/>
                        </a:spcBef>
                        <a:spcAft>
                          <a:spcPts val="1200"/>
                        </a:spcAft>
                      </a:pPr>
                      <a:r>
                        <a:rPr lang="en-US" sz="1200" dirty="0">
                          <a:effectLst/>
                          <a:latin typeface="Arial"/>
                          <a:ea typeface="Times New Roman"/>
                          <a:cs typeface="Times New Roman"/>
                        </a:rPr>
                        <a:t>Changes to AIXM definitions or terminology to improve clarity, especially when compared to AIRM. </a:t>
                      </a:r>
                      <a:endParaRPr lang="en-US" sz="1400" dirty="0">
                        <a:effectLst/>
                        <a:latin typeface="Arial"/>
                        <a:ea typeface="Times New Roman"/>
                        <a:cs typeface="Times New Roman"/>
                      </a:endParaRPr>
                    </a:p>
                  </a:txBody>
                  <a:tcPr marT="91440" marB="91440">
                    <a:lnL>
                      <a:noFill/>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2F2F2"/>
                    </a:solidFill>
                  </a:tcPr>
                </a:tc>
                <a:tc>
                  <a:txBody>
                    <a:bodyPr/>
                    <a:lstStyle/>
                    <a:p>
                      <a:pPr marL="0" marR="0" algn="ctr">
                        <a:lnSpc>
                          <a:spcPct val="130000"/>
                        </a:lnSpc>
                        <a:spcBef>
                          <a:spcPts val="1800"/>
                        </a:spcBef>
                        <a:spcAft>
                          <a:spcPts val="1200"/>
                        </a:spcAft>
                      </a:pPr>
                      <a:r>
                        <a:rPr lang="en-US" sz="1200" dirty="0" smtClean="0">
                          <a:effectLst/>
                          <a:latin typeface="Arial"/>
                          <a:ea typeface="Times New Roman"/>
                          <a:cs typeface="Times New Roman"/>
                        </a:rPr>
                        <a:t>57</a:t>
                      </a:r>
                      <a:endParaRPr lang="en-US" sz="1200" dirty="0">
                        <a:effectLst/>
                        <a:latin typeface="Arial"/>
                        <a:ea typeface="Times New Roman"/>
                        <a:cs typeface="Times New Roman"/>
                      </a:endParaRPr>
                    </a:p>
                  </a:txBody>
                  <a:tcPr marT="91440" marB="91440" anchor="ctr">
                    <a:lnL w="12700" cap="flat" cmpd="sng" algn="ctr">
                      <a:solidFill>
                        <a:schemeClr val="tx1"/>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F2F2F2"/>
                    </a:solidFill>
                  </a:tcPr>
                </a:tc>
              </a:tr>
              <a:tr h="698857">
                <a:tc>
                  <a:txBody>
                    <a:bodyPr/>
                    <a:lstStyle/>
                    <a:p>
                      <a:pPr marL="0" marR="0">
                        <a:lnSpc>
                          <a:spcPct val="130000"/>
                        </a:lnSpc>
                        <a:spcBef>
                          <a:spcPts val="1200"/>
                        </a:spcBef>
                        <a:spcAft>
                          <a:spcPts val="1200"/>
                        </a:spcAft>
                      </a:pPr>
                      <a:r>
                        <a:rPr lang="en-US" sz="1200" b="1" dirty="0">
                          <a:effectLst/>
                          <a:latin typeface="Arial"/>
                          <a:ea typeface="Times New Roman"/>
                          <a:cs typeface="Times New Roman"/>
                        </a:rPr>
                        <a:t>Model Discrepancies</a:t>
                      </a:r>
                      <a:endParaRPr lang="en-US" sz="1400" dirty="0">
                        <a:effectLst/>
                        <a:latin typeface="Arial"/>
                        <a:ea typeface="Times New Roman"/>
                        <a:cs typeface="Times New Roman"/>
                      </a:endParaRPr>
                    </a:p>
                  </a:txBody>
                  <a:tcPr marT="91440" marB="91440">
                    <a:lnL>
                      <a:noFill/>
                    </a:lnL>
                    <a:lnR>
                      <a:noFill/>
                    </a:lnR>
                    <a:lnT>
                      <a:noFill/>
                    </a:lnT>
                    <a:lnB>
                      <a:noFill/>
                    </a:lnB>
                    <a:solidFill>
                      <a:srgbClr val="FFFFFF"/>
                    </a:solidFill>
                  </a:tcPr>
                </a:tc>
                <a:tc>
                  <a:txBody>
                    <a:bodyPr/>
                    <a:lstStyle/>
                    <a:p>
                      <a:pPr marL="0" marR="0">
                        <a:lnSpc>
                          <a:spcPct val="130000"/>
                        </a:lnSpc>
                        <a:spcBef>
                          <a:spcPts val="1800"/>
                        </a:spcBef>
                        <a:spcAft>
                          <a:spcPts val="1200"/>
                        </a:spcAft>
                      </a:pPr>
                      <a:r>
                        <a:rPr lang="en-US" sz="1200" dirty="0">
                          <a:effectLst/>
                          <a:latin typeface="Arial"/>
                          <a:ea typeface="Times New Roman"/>
                          <a:cs typeface="Times New Roman"/>
                        </a:rPr>
                        <a:t>Differences between AIRM and AIXM that are recommended for resolution through changes to AIXM.</a:t>
                      </a:r>
                      <a:endParaRPr lang="en-US" sz="1400" dirty="0">
                        <a:effectLst/>
                        <a:latin typeface="Arial"/>
                        <a:ea typeface="Times New Roman"/>
                        <a:cs typeface="Times New Roman"/>
                      </a:endParaRPr>
                    </a:p>
                  </a:txBody>
                  <a:tcPr marT="91440" marB="91440">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marL="0" marR="0" algn="ctr">
                        <a:lnSpc>
                          <a:spcPct val="130000"/>
                        </a:lnSpc>
                        <a:spcBef>
                          <a:spcPts val="1800"/>
                        </a:spcBef>
                        <a:spcAft>
                          <a:spcPts val="1200"/>
                        </a:spcAft>
                      </a:pPr>
                      <a:r>
                        <a:rPr lang="en-US" sz="1200" dirty="0" smtClean="0">
                          <a:effectLst/>
                          <a:latin typeface="Arial"/>
                          <a:ea typeface="Times New Roman"/>
                          <a:cs typeface="Times New Roman"/>
                        </a:rPr>
                        <a:t>15</a:t>
                      </a:r>
                      <a:endParaRPr lang="en-US" sz="1200" dirty="0">
                        <a:effectLst/>
                        <a:latin typeface="Arial"/>
                        <a:ea typeface="Times New Roman"/>
                        <a:cs typeface="Times New Roman"/>
                      </a:endParaRPr>
                    </a:p>
                  </a:txBody>
                  <a:tcPr marT="91440" marB="91440" anchor="ctr">
                    <a:lnL w="12700" cap="flat" cmpd="sng" algn="ctr">
                      <a:solidFill>
                        <a:schemeClr val="tx1"/>
                      </a:solidFill>
                      <a:prstDash val="solid"/>
                      <a:round/>
                      <a:headEnd type="none" w="med" len="med"/>
                      <a:tailEnd type="none" w="med" len="med"/>
                    </a:lnL>
                    <a:lnR>
                      <a:noFill/>
                    </a:lnR>
                    <a:lnT>
                      <a:noFill/>
                    </a:lnT>
                    <a:lnB>
                      <a:noFill/>
                    </a:lnB>
                    <a:solidFill>
                      <a:srgbClr val="FFFFFF"/>
                    </a:solidFill>
                  </a:tcPr>
                </a:tc>
              </a:tr>
              <a:tr h="698857">
                <a:tc>
                  <a:txBody>
                    <a:bodyPr/>
                    <a:lstStyle/>
                    <a:p>
                      <a:pPr marL="0" marR="0">
                        <a:lnSpc>
                          <a:spcPct val="130000"/>
                        </a:lnSpc>
                        <a:spcBef>
                          <a:spcPts val="1200"/>
                        </a:spcBef>
                        <a:spcAft>
                          <a:spcPts val="1200"/>
                        </a:spcAft>
                      </a:pPr>
                      <a:r>
                        <a:rPr lang="en-US" sz="1200" b="1" dirty="0" smtClean="0">
                          <a:effectLst/>
                          <a:latin typeface="Arial"/>
                          <a:ea typeface="Times New Roman"/>
                          <a:cs typeface="Times New Roman"/>
                        </a:rPr>
                        <a:t>Missing AI</a:t>
                      </a:r>
                      <a:endParaRPr lang="en-US" sz="1400" dirty="0">
                        <a:effectLst/>
                        <a:latin typeface="Arial"/>
                        <a:ea typeface="Times New Roman"/>
                        <a:cs typeface="Times New Roman"/>
                      </a:endParaRPr>
                    </a:p>
                  </a:txBody>
                  <a:tcPr marT="91440" marB="91440">
                    <a:lnL>
                      <a:noFill/>
                    </a:lnL>
                    <a:lnR>
                      <a:noFill/>
                    </a:lnR>
                    <a:lnT>
                      <a:noFill/>
                    </a:lnT>
                    <a:lnB>
                      <a:noFill/>
                    </a:lnB>
                    <a:solidFill>
                      <a:srgbClr val="F2F2F2"/>
                    </a:solidFill>
                  </a:tcPr>
                </a:tc>
                <a:tc>
                  <a:txBody>
                    <a:bodyPr/>
                    <a:lstStyle/>
                    <a:p>
                      <a:pPr marL="0" marR="0">
                        <a:lnSpc>
                          <a:spcPct val="130000"/>
                        </a:lnSpc>
                        <a:spcBef>
                          <a:spcPts val="1800"/>
                        </a:spcBef>
                        <a:spcAft>
                          <a:spcPts val="1200"/>
                        </a:spcAft>
                      </a:pPr>
                      <a:r>
                        <a:rPr lang="en-US" sz="1200" dirty="0">
                          <a:effectLst/>
                          <a:latin typeface="Arial"/>
                          <a:ea typeface="Times New Roman"/>
                          <a:cs typeface="Times New Roman"/>
                        </a:rPr>
                        <a:t>AI elements in AIRM that overlap the current AIXM scope, but are not captured in AIXM.</a:t>
                      </a:r>
                      <a:endParaRPr lang="en-US" sz="1400" dirty="0">
                        <a:effectLst/>
                        <a:latin typeface="Arial"/>
                        <a:ea typeface="Times New Roman"/>
                        <a:cs typeface="Times New Roman"/>
                      </a:endParaRPr>
                    </a:p>
                  </a:txBody>
                  <a:tcPr marT="91440" marB="91440">
                    <a:lnL>
                      <a:noFill/>
                    </a:lnL>
                    <a:lnR w="12700" cap="flat" cmpd="sng" algn="ctr">
                      <a:solidFill>
                        <a:schemeClr val="tx1"/>
                      </a:solidFill>
                      <a:prstDash val="solid"/>
                      <a:round/>
                      <a:headEnd type="none" w="med" len="med"/>
                      <a:tailEnd type="none" w="med" len="med"/>
                    </a:lnR>
                    <a:lnT>
                      <a:noFill/>
                    </a:lnT>
                    <a:lnB>
                      <a:noFill/>
                    </a:lnB>
                    <a:solidFill>
                      <a:srgbClr val="F2F2F2"/>
                    </a:solidFill>
                  </a:tcPr>
                </a:tc>
                <a:tc>
                  <a:txBody>
                    <a:bodyPr/>
                    <a:lstStyle/>
                    <a:p>
                      <a:pPr marL="0" marR="0" algn="ctr">
                        <a:lnSpc>
                          <a:spcPct val="130000"/>
                        </a:lnSpc>
                        <a:spcBef>
                          <a:spcPts val="1800"/>
                        </a:spcBef>
                        <a:spcAft>
                          <a:spcPts val="1200"/>
                        </a:spcAft>
                      </a:pPr>
                      <a:r>
                        <a:rPr lang="en-US" sz="1200" dirty="0" smtClean="0">
                          <a:effectLst/>
                          <a:latin typeface="Arial"/>
                          <a:ea typeface="Times New Roman"/>
                          <a:cs typeface="Times New Roman"/>
                        </a:rPr>
                        <a:t>68</a:t>
                      </a:r>
                      <a:endParaRPr lang="en-US" sz="1200" dirty="0">
                        <a:effectLst/>
                        <a:latin typeface="Arial"/>
                        <a:ea typeface="Times New Roman"/>
                        <a:cs typeface="Times New Roman"/>
                      </a:endParaRPr>
                    </a:p>
                  </a:txBody>
                  <a:tcPr marT="91440" marB="91440" anchor="ctr">
                    <a:lnL w="12700" cap="flat" cmpd="sng" algn="ctr">
                      <a:solidFill>
                        <a:schemeClr val="tx1"/>
                      </a:solidFill>
                      <a:prstDash val="solid"/>
                      <a:round/>
                      <a:headEnd type="none" w="med" len="med"/>
                      <a:tailEnd type="none" w="med" len="med"/>
                    </a:lnL>
                    <a:lnR>
                      <a:noFill/>
                    </a:lnR>
                    <a:lnT>
                      <a:noFill/>
                    </a:lnT>
                    <a:lnB>
                      <a:noFill/>
                    </a:lnB>
                    <a:solidFill>
                      <a:srgbClr val="F2F2F2"/>
                    </a:solidFill>
                  </a:tcPr>
                </a:tc>
              </a:tr>
              <a:tr h="913115">
                <a:tc>
                  <a:txBody>
                    <a:bodyPr/>
                    <a:lstStyle/>
                    <a:p>
                      <a:pPr marL="0" marR="0">
                        <a:lnSpc>
                          <a:spcPct val="130000"/>
                        </a:lnSpc>
                        <a:spcBef>
                          <a:spcPts val="1200"/>
                        </a:spcBef>
                        <a:spcAft>
                          <a:spcPts val="1200"/>
                        </a:spcAft>
                      </a:pPr>
                      <a:r>
                        <a:rPr lang="en-US" sz="1200" b="1" dirty="0">
                          <a:effectLst/>
                          <a:latin typeface="Arial"/>
                          <a:ea typeface="Times New Roman"/>
                          <a:cs typeface="Times New Roman"/>
                        </a:rPr>
                        <a:t>Airport Mapping Data</a:t>
                      </a:r>
                      <a:endParaRPr lang="en-US" sz="1400" dirty="0">
                        <a:effectLst/>
                        <a:latin typeface="Arial"/>
                        <a:ea typeface="Times New Roman"/>
                        <a:cs typeface="Times New Roman"/>
                      </a:endParaRPr>
                    </a:p>
                  </a:txBody>
                  <a:tcPr marT="91440" marB="91440">
                    <a:lnL>
                      <a:noFill/>
                    </a:lnL>
                    <a:lnR>
                      <a:noFill/>
                    </a:lnR>
                    <a:lnT>
                      <a:noFill/>
                    </a:lnT>
                    <a:lnB>
                      <a:noFill/>
                    </a:lnB>
                    <a:solidFill>
                      <a:srgbClr val="FFFFFF"/>
                    </a:solidFill>
                  </a:tcPr>
                </a:tc>
                <a:tc>
                  <a:txBody>
                    <a:bodyPr/>
                    <a:lstStyle/>
                    <a:p>
                      <a:pPr marL="0" marR="0">
                        <a:lnSpc>
                          <a:spcPct val="130000"/>
                        </a:lnSpc>
                        <a:spcBef>
                          <a:spcPts val="1800"/>
                        </a:spcBef>
                        <a:spcAft>
                          <a:spcPts val="1200"/>
                        </a:spcAft>
                      </a:pPr>
                      <a:r>
                        <a:rPr lang="en-US" sz="1200" dirty="0">
                          <a:effectLst/>
                          <a:latin typeface="Arial"/>
                          <a:ea typeface="Times New Roman"/>
                          <a:cs typeface="Times New Roman"/>
                        </a:rPr>
                        <a:t>AIRM elements related to airport mapping that are not captured in AIXM. ICAO Annex 15 recommends providing airport mapping data digitally, yet there is no current ICAO standard to capture it.</a:t>
                      </a:r>
                      <a:endParaRPr lang="en-US" sz="1400" dirty="0">
                        <a:effectLst/>
                        <a:latin typeface="Arial"/>
                        <a:ea typeface="Times New Roman"/>
                        <a:cs typeface="Times New Roman"/>
                      </a:endParaRPr>
                    </a:p>
                  </a:txBody>
                  <a:tcPr marT="91440" marB="91440">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marL="0" marR="0" algn="ctr">
                        <a:lnSpc>
                          <a:spcPct val="130000"/>
                        </a:lnSpc>
                        <a:spcBef>
                          <a:spcPts val="1800"/>
                        </a:spcBef>
                        <a:spcAft>
                          <a:spcPts val="1200"/>
                        </a:spcAft>
                      </a:pPr>
                      <a:r>
                        <a:rPr lang="en-US" sz="1200" dirty="0" smtClean="0">
                          <a:effectLst/>
                          <a:latin typeface="Arial"/>
                          <a:ea typeface="Times New Roman"/>
                          <a:cs typeface="Times New Roman"/>
                        </a:rPr>
                        <a:t>65</a:t>
                      </a:r>
                      <a:endParaRPr lang="en-US" sz="1200" dirty="0">
                        <a:effectLst/>
                        <a:latin typeface="Arial"/>
                        <a:ea typeface="Times New Roman"/>
                        <a:cs typeface="Times New Roman"/>
                      </a:endParaRPr>
                    </a:p>
                  </a:txBody>
                  <a:tcPr marT="91440" marB="91440" anchor="ctr">
                    <a:lnL w="12700" cap="flat" cmpd="sng" algn="ctr">
                      <a:solidFill>
                        <a:schemeClr val="tx1"/>
                      </a:solidFill>
                      <a:prstDash val="solid"/>
                      <a:round/>
                      <a:headEnd type="none" w="med" len="med"/>
                      <a:tailEnd type="none" w="med" len="med"/>
                    </a:lnL>
                    <a:lnR>
                      <a:noFill/>
                    </a:lnR>
                    <a:lnT>
                      <a:noFill/>
                    </a:lnT>
                    <a:lnB>
                      <a:noFill/>
                    </a:lnB>
                    <a:solidFill>
                      <a:srgbClr val="FFFFFF"/>
                    </a:solidFill>
                  </a:tcPr>
                </a:tc>
              </a:tr>
              <a:tr h="698857">
                <a:tc>
                  <a:txBody>
                    <a:bodyPr/>
                    <a:lstStyle/>
                    <a:p>
                      <a:pPr marL="0" marR="0">
                        <a:lnSpc>
                          <a:spcPct val="130000"/>
                        </a:lnSpc>
                        <a:spcBef>
                          <a:spcPts val="1200"/>
                        </a:spcBef>
                        <a:spcAft>
                          <a:spcPts val="1200"/>
                        </a:spcAft>
                      </a:pPr>
                      <a:r>
                        <a:rPr lang="en-US" sz="1200" b="1" dirty="0">
                          <a:effectLst/>
                          <a:latin typeface="Arial"/>
                          <a:ea typeface="Times New Roman"/>
                          <a:cs typeface="Times New Roman"/>
                        </a:rPr>
                        <a:t>Flow Data</a:t>
                      </a:r>
                      <a:endParaRPr lang="en-US" sz="1400" dirty="0">
                        <a:effectLst/>
                        <a:latin typeface="Arial"/>
                        <a:ea typeface="Times New Roman"/>
                        <a:cs typeface="Times New Roman"/>
                      </a:endParaRPr>
                    </a:p>
                  </a:txBody>
                  <a:tcPr marT="91440" marB="91440">
                    <a:lnL>
                      <a:noFill/>
                    </a:lnL>
                    <a:lnR>
                      <a:noFill/>
                    </a:lnR>
                    <a:lnT>
                      <a:noFill/>
                    </a:lnT>
                    <a:lnB w="12700" cap="flat" cmpd="sng" algn="ctr">
                      <a:solidFill>
                        <a:srgbClr val="000000"/>
                      </a:solidFill>
                      <a:prstDash val="solid"/>
                      <a:round/>
                      <a:headEnd type="none" w="med" len="med"/>
                      <a:tailEnd type="none" w="med" len="med"/>
                    </a:lnB>
                    <a:solidFill>
                      <a:srgbClr val="F2F2F2"/>
                    </a:solidFill>
                  </a:tcPr>
                </a:tc>
                <a:tc>
                  <a:txBody>
                    <a:bodyPr/>
                    <a:lstStyle/>
                    <a:p>
                      <a:pPr marL="0" marR="0">
                        <a:lnSpc>
                          <a:spcPct val="130000"/>
                        </a:lnSpc>
                        <a:spcBef>
                          <a:spcPts val="1800"/>
                        </a:spcBef>
                        <a:spcAft>
                          <a:spcPts val="1200"/>
                        </a:spcAft>
                      </a:pPr>
                      <a:r>
                        <a:rPr lang="en-US" sz="1200" dirty="0">
                          <a:effectLst/>
                          <a:latin typeface="Arial"/>
                          <a:ea typeface="Times New Roman"/>
                          <a:cs typeface="Times New Roman"/>
                        </a:rPr>
                        <a:t>AIRM elements related to flow that are not captured in AIXM. Currently flow data is partially captured via extensions to AIXM.</a:t>
                      </a:r>
                      <a:endParaRPr lang="en-US" sz="1400" dirty="0">
                        <a:effectLst/>
                        <a:latin typeface="Arial"/>
                        <a:ea typeface="Times New Roman"/>
                        <a:cs typeface="Times New Roman"/>
                      </a:endParaRPr>
                    </a:p>
                  </a:txBody>
                  <a:tcPr marT="91440" marB="91440">
                    <a:lnL>
                      <a:noFill/>
                    </a:lnL>
                    <a:lnR w="12700" cap="flat" cmpd="sng" algn="ctr">
                      <a:solidFill>
                        <a:schemeClr val="tx1"/>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lnSpc>
                          <a:spcPct val="130000"/>
                        </a:lnSpc>
                        <a:spcBef>
                          <a:spcPts val="1800"/>
                        </a:spcBef>
                        <a:spcAft>
                          <a:spcPts val="1200"/>
                        </a:spcAft>
                      </a:pPr>
                      <a:r>
                        <a:rPr lang="en-US" sz="1200" dirty="0" smtClean="0">
                          <a:effectLst/>
                          <a:latin typeface="Arial"/>
                          <a:ea typeface="Times New Roman"/>
                          <a:cs typeface="Times New Roman"/>
                        </a:rPr>
                        <a:t>3</a:t>
                      </a:r>
                      <a:endParaRPr lang="en-US" sz="1200" dirty="0">
                        <a:effectLst/>
                        <a:latin typeface="Arial"/>
                        <a:ea typeface="Times New Roman"/>
                        <a:cs typeface="Times New Roman"/>
                      </a:endParaRPr>
                    </a:p>
                  </a:txBody>
                  <a:tcPr marT="91440" marB="91440" anchor="ctr">
                    <a:lnL w="12700" cap="flat" cmpd="sng" algn="ctr">
                      <a:solidFill>
                        <a:schemeClr val="tx1"/>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F2F2F2"/>
                    </a:solidFill>
                  </a:tcPr>
                </a:tc>
              </a:tr>
            </a:tbl>
          </a:graphicData>
        </a:graphic>
      </p:graphicFrame>
      <p:sp>
        <p:nvSpPr>
          <p:cNvPr id="5" name="Slide Number Placeholder 4"/>
          <p:cNvSpPr>
            <a:spLocks noGrp="1"/>
          </p:cNvSpPr>
          <p:nvPr>
            <p:ph type="sldNum" sz="quarter" idx="4"/>
          </p:nvPr>
        </p:nvSpPr>
        <p:spPr/>
        <p:txBody>
          <a:bodyPr/>
          <a:lstStyle/>
          <a:p>
            <a:fld id="{D56B9F6D-9E74-4D0E-B71B-51411D10BC2C}" type="slidenum">
              <a:rPr lang="en-US" smtClean="0"/>
              <a:t>7</a:t>
            </a:fld>
            <a:endParaRPr lang="en-US" dirty="0"/>
          </a:p>
        </p:txBody>
      </p:sp>
    </p:spTree>
    <p:extLst>
      <p:ext uri="{BB962C8B-B14F-4D97-AF65-F5344CB8AC3E}">
        <p14:creationId xmlns:p14="http://schemas.microsoft.com/office/powerpoint/2010/main" val="33332749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AIXM Recommendations</a:t>
            </a:r>
            <a:endParaRPr lang="en-US" dirty="0"/>
          </a:p>
        </p:txBody>
      </p:sp>
      <p:sp>
        <p:nvSpPr>
          <p:cNvPr id="4" name="Slide Number Placeholder 3"/>
          <p:cNvSpPr>
            <a:spLocks noGrp="1"/>
          </p:cNvSpPr>
          <p:nvPr>
            <p:ph type="sldNum" sz="quarter" idx="4"/>
          </p:nvPr>
        </p:nvSpPr>
        <p:spPr/>
        <p:txBody>
          <a:bodyPr/>
          <a:lstStyle/>
          <a:p>
            <a:fld id="{D56B9F6D-9E74-4D0E-B71B-51411D10BC2C}" type="slidenum">
              <a:rPr lang="en-US" smtClean="0"/>
              <a:t>8</a:t>
            </a:fld>
            <a:endParaRPr lang="en-US" dirty="0"/>
          </a:p>
        </p:txBody>
      </p:sp>
      <p:pic>
        <p:nvPicPr>
          <p:cNvPr id="3"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0419" y="1352550"/>
            <a:ext cx="7523163" cy="4591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233917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Missing AI Example</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2471163602"/>
              </p:ext>
            </p:extLst>
          </p:nvPr>
        </p:nvGraphicFramePr>
        <p:xfrm>
          <a:off x="762000" y="1447800"/>
          <a:ext cx="7660639" cy="1554480"/>
        </p:xfrm>
        <a:graphic>
          <a:graphicData uri="http://schemas.openxmlformats.org/drawingml/2006/table">
            <a:tbl>
              <a:tblPr firstRow="1" bandRow="1">
                <a:tableStyleId>{5940675A-B579-460E-94D1-54222C63F5DA}</a:tableStyleId>
              </a:tblPr>
              <a:tblGrid>
                <a:gridCol w="2133600"/>
                <a:gridCol w="1412240"/>
                <a:gridCol w="4114799"/>
              </a:tblGrid>
              <a:tr h="243840">
                <a:tc gridSpan="3">
                  <a:txBody>
                    <a:bodyPr/>
                    <a:lstStyle/>
                    <a:p>
                      <a:r>
                        <a:rPr lang="en-US" sz="1200" b="1" dirty="0" smtClean="0">
                          <a:solidFill>
                            <a:schemeClr val="tx1"/>
                          </a:solidFill>
                        </a:rPr>
                        <a:t>AIRM</a:t>
                      </a:r>
                      <a:endParaRPr lang="en-US" sz="1200" b="1" dirty="0">
                        <a:solidFill>
                          <a:schemeClr val="tx1"/>
                        </a:solidFill>
                      </a:endParaRPr>
                    </a:p>
                  </a:txBody>
                  <a:tcPr anchor="ctr">
                    <a:solidFill>
                      <a:schemeClr val="bg1">
                        <a:lumMod val="85000"/>
                      </a:schemeClr>
                    </a:solidFill>
                  </a:tcPr>
                </a:tc>
                <a:tc hMerge="1">
                  <a:txBody>
                    <a:bodyPr/>
                    <a:lstStyle/>
                    <a:p>
                      <a:endParaRPr lang="en-US"/>
                    </a:p>
                  </a:txBody>
                  <a:tcPr/>
                </a:tc>
                <a:tc hMerge="1">
                  <a:txBody>
                    <a:bodyPr/>
                    <a:lstStyle/>
                    <a:p>
                      <a:endParaRPr lang="en-US"/>
                    </a:p>
                  </a:txBody>
                  <a:tcPr/>
                </a:tc>
              </a:tr>
              <a:tr h="259080">
                <a:tc>
                  <a:txBody>
                    <a:bodyPr/>
                    <a:lstStyle/>
                    <a:p>
                      <a:r>
                        <a:rPr lang="en-US" sz="1200" i="1" dirty="0" smtClean="0"/>
                        <a:t>Element</a:t>
                      </a:r>
                      <a:r>
                        <a:rPr lang="en-US" sz="1200" i="1" baseline="0" dirty="0" smtClean="0"/>
                        <a:t> Name</a:t>
                      </a:r>
                      <a:endParaRPr lang="en-US" sz="1200" i="1" dirty="0"/>
                    </a:p>
                  </a:txBody>
                  <a:tcPr anchor="ctr"/>
                </a:tc>
                <a:tc>
                  <a:txBody>
                    <a:bodyPr/>
                    <a:lstStyle/>
                    <a:p>
                      <a:r>
                        <a:rPr lang="en-US" sz="1200" i="1" dirty="0" smtClean="0"/>
                        <a:t>Element Type</a:t>
                      </a:r>
                      <a:endParaRPr lang="en-US" sz="1200" i="1" dirty="0"/>
                    </a:p>
                  </a:txBody>
                  <a:tcPr anchor="ctr"/>
                </a:tc>
                <a:tc>
                  <a:txBody>
                    <a:bodyPr/>
                    <a:lstStyle/>
                    <a:p>
                      <a:r>
                        <a:rPr lang="en-US" sz="1200" i="1" dirty="0" smtClean="0"/>
                        <a:t>Element Definition</a:t>
                      </a:r>
                      <a:endParaRPr lang="en-US" sz="1200" i="1" dirty="0"/>
                    </a:p>
                  </a:txBody>
                  <a:tcPr anchor="ctr"/>
                </a:tc>
              </a:tr>
              <a:tr h="243840">
                <a:tc>
                  <a:txBody>
                    <a:bodyPr/>
                    <a:lstStyle/>
                    <a:p>
                      <a:r>
                        <a:rPr lang="en-US" sz="1200" dirty="0" smtClean="0"/>
                        <a:t>Radio Navigation Service:</a:t>
                      </a:r>
                      <a:r>
                        <a:rPr lang="en-US" sz="1200" baseline="0" dirty="0" smtClean="0"/>
                        <a:t> authority: Organisation</a:t>
                      </a:r>
                      <a:endParaRPr lang="en-US" sz="1200" dirty="0"/>
                    </a:p>
                  </a:txBody>
                  <a:tcPr anchor="ctr"/>
                </a:tc>
                <a:tc>
                  <a:txBody>
                    <a:bodyPr/>
                    <a:lstStyle/>
                    <a:p>
                      <a:r>
                        <a:rPr lang="en-US" sz="1200" dirty="0" smtClean="0"/>
                        <a:t>relationship</a:t>
                      </a:r>
                      <a:endParaRPr lang="en-US" sz="1200" dirty="0"/>
                    </a:p>
                  </a:txBody>
                  <a:tcPr anchor="ctr"/>
                </a:tc>
                <a:tc>
                  <a:txBody>
                    <a:bodyPr/>
                    <a:lstStyle/>
                    <a:p>
                      <a:r>
                        <a:rPr lang="en-US" sz="1200" dirty="0" smtClean="0"/>
                        <a:t>The authority responsible for the service.</a:t>
                      </a:r>
                      <a:endParaRPr lang="en-US" sz="1200" dirty="0"/>
                    </a:p>
                  </a:txBody>
                  <a:tcPr anchor="ctr"/>
                </a:tc>
              </a:tr>
              <a:tr h="243840">
                <a:tc gridSpan="3">
                  <a:txBody>
                    <a:bodyPr/>
                    <a:lstStyle/>
                    <a:p>
                      <a:r>
                        <a:rPr lang="en-US" sz="1200" b="1" dirty="0" smtClean="0">
                          <a:solidFill>
                            <a:schemeClr val="tx1"/>
                          </a:solidFill>
                        </a:rPr>
                        <a:t>AIXM</a:t>
                      </a:r>
                      <a:endParaRPr lang="en-US" sz="1200" b="1" dirty="0">
                        <a:solidFill>
                          <a:schemeClr val="tx1"/>
                        </a:solidFill>
                      </a:endParaRPr>
                    </a:p>
                  </a:txBody>
                  <a:tcPr anchor="ctr">
                    <a:solidFill>
                      <a:schemeClr val="accent5">
                        <a:lumMod val="90000"/>
                      </a:schemeClr>
                    </a:solidFill>
                  </a:tcPr>
                </a:tc>
                <a:tc hMerge="1">
                  <a:txBody>
                    <a:bodyPr/>
                    <a:lstStyle/>
                    <a:p>
                      <a:endParaRPr lang="en-US"/>
                    </a:p>
                  </a:txBody>
                  <a:tcPr/>
                </a:tc>
                <a:tc hMerge="1">
                  <a:txBody>
                    <a:bodyPr/>
                    <a:lstStyle/>
                    <a:p>
                      <a:endParaRPr lang="en-US"/>
                    </a:p>
                  </a:txBody>
                  <a:tcPr/>
                </a:tc>
              </a:tr>
              <a:tr h="243840">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0" i="1" u="none" dirty="0" smtClean="0"/>
                        <a:t>missing</a:t>
                      </a:r>
                    </a:p>
                  </a:txBody>
                  <a:tcPr anchor="ct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p>
                  </a:txBody>
                  <a:tcPr anchor="ct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p>
                  </a:txBody>
                  <a:tcPr anchor="ctr"/>
                </a:tc>
              </a:tr>
            </a:tbl>
          </a:graphicData>
        </a:graphic>
      </p:graphicFrame>
      <p:sp>
        <p:nvSpPr>
          <p:cNvPr id="9" name="Content Placeholder 2"/>
          <p:cNvSpPr>
            <a:spLocks noGrp="1"/>
          </p:cNvSpPr>
          <p:nvPr>
            <p:ph idx="1"/>
          </p:nvPr>
        </p:nvSpPr>
        <p:spPr>
          <a:xfrm>
            <a:off x="762000" y="3657600"/>
            <a:ext cx="7620000" cy="1905000"/>
          </a:xfrm>
        </p:spPr>
        <p:txBody>
          <a:bodyPr/>
          <a:lstStyle/>
          <a:p>
            <a:pPr marL="0" indent="0">
              <a:buNone/>
            </a:pPr>
            <a:r>
              <a:rPr lang="en-US" sz="1600" b="0" dirty="0"/>
              <a:t>In AIXM, </a:t>
            </a:r>
            <a:r>
              <a:rPr lang="en-US" sz="1600" b="0" dirty="0" smtClean="0"/>
              <a:t>Navaid Equipment </a:t>
            </a:r>
            <a:r>
              <a:rPr lang="en-US" sz="1600" b="0" dirty="0"/>
              <a:t>has an associated </a:t>
            </a:r>
            <a:r>
              <a:rPr lang="en-US" sz="1600" b="0" dirty="0" smtClean="0"/>
              <a:t>Organisation Authority </a:t>
            </a:r>
            <a:r>
              <a:rPr lang="en-US" sz="1600" b="0" dirty="0"/>
              <a:t>which represents the authority for the navaid equipment. However, the Navaid service does not have an associated </a:t>
            </a:r>
            <a:r>
              <a:rPr lang="en-US" sz="1600" b="0" dirty="0" smtClean="0"/>
              <a:t>Organisation Authority</a:t>
            </a:r>
            <a:r>
              <a:rPr lang="en-US" sz="1600" b="0" dirty="0"/>
              <a:t>. The owner of a Navaid equipment and service can be </a:t>
            </a:r>
            <a:r>
              <a:rPr lang="en-US" sz="1600" b="0" dirty="0" smtClean="0"/>
              <a:t>designated </a:t>
            </a:r>
            <a:r>
              <a:rPr lang="en-US" sz="1600" b="0" dirty="0"/>
              <a:t>differently in two FAA systems (FSEP and NASR). For example, the ownership of a VOR and TACAN are designated separately in FSEP, while  the VORTAC service has an owner in NASR. Recommend adding a relationship from Navaid to </a:t>
            </a:r>
            <a:r>
              <a:rPr lang="en-US" sz="1600" b="0" dirty="0" smtClean="0"/>
              <a:t>Organisation Authority </a:t>
            </a:r>
            <a:r>
              <a:rPr lang="en-US" sz="1600" b="0" dirty="0"/>
              <a:t>in AIXM.</a:t>
            </a:r>
          </a:p>
        </p:txBody>
      </p:sp>
      <p:sp>
        <p:nvSpPr>
          <p:cNvPr id="4" name="Slide Number Placeholder 3"/>
          <p:cNvSpPr>
            <a:spLocks noGrp="1"/>
          </p:cNvSpPr>
          <p:nvPr>
            <p:ph type="sldNum" sz="quarter" idx="4"/>
          </p:nvPr>
        </p:nvSpPr>
        <p:spPr/>
        <p:txBody>
          <a:bodyPr/>
          <a:lstStyle/>
          <a:p>
            <a:fld id="{D56B9F6D-9E74-4D0E-B71B-51411D10BC2C}" type="slidenum">
              <a:rPr lang="en-US" smtClean="0"/>
              <a:t>9</a:t>
            </a:fld>
            <a:endParaRPr lang="en-US" dirty="0"/>
          </a:p>
        </p:txBody>
      </p:sp>
    </p:spTree>
    <p:extLst>
      <p:ext uri="{BB962C8B-B14F-4D97-AF65-F5344CB8AC3E}">
        <p14:creationId xmlns:p14="http://schemas.microsoft.com/office/powerpoint/2010/main" val="3238564301"/>
      </p:ext>
    </p:extLst>
  </p:cSld>
  <p:clrMapOvr>
    <a:masterClrMapping/>
  </p:clrMapOvr>
  <p:timing>
    <p:tnLst>
      <p:par>
        <p:cTn id="1" dur="indefinite" restart="never" nodeType="tmRoot"/>
      </p:par>
    </p:tnLst>
  </p:timing>
</p:sld>
</file>

<file path=ppt/theme/theme1.xml><?xml version="1.0" encoding="utf-8"?>
<a:theme xmlns:a="http://schemas.openxmlformats.org/drawingml/2006/main" name="FAA2017">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Char char="•"/>
          <a:tabLst/>
          <a:defRPr kumimoji="0" 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Char char="•"/>
          <a:tabLst/>
          <a:defRPr kumimoji="0" lang="en-US" sz="2400" b="0" i="0" u="none" strike="noStrike" cap="none" normalizeH="0" baseline="0" smtClean="0">
            <a:ln>
              <a:noFill/>
            </a:ln>
            <a:solidFill>
              <a:schemeClr val="tx1"/>
            </a:solidFill>
            <a:effectLst/>
            <a:latin typeface="Arial" charset="0"/>
          </a:defRPr>
        </a:defPPr>
      </a:lstStyle>
    </a:lnDef>
    <a:txDef>
      <a:spPr bwMode="auto">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a:spAutoFit/>
      </a:bodyPr>
      <a:lstStyle>
        <a:defPPr>
          <a:buFontTx/>
          <a:buNone/>
          <a:defRPr sz="1200" b="1" dirty="0">
            <a:solidFill>
              <a:srgbClr val="C0C0C0"/>
            </a:solidFill>
          </a:defRPr>
        </a:defPPr>
      </a:lstStyle>
    </a:tx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Char char="•"/>
          <a:tabLst/>
          <a:defRPr kumimoji="0" 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Char char="•"/>
          <a:tabLst/>
          <a:defRPr kumimoji="0" lang="en-US" sz="2400" b="0" i="0" u="none" strike="noStrike" cap="none" normalizeH="0" baseline="0" smtClean="0">
            <a:ln>
              <a:noFill/>
            </a:ln>
            <a:solidFill>
              <a:schemeClr val="tx1"/>
            </a:solidFill>
            <a:effectLst/>
            <a:latin typeface="Arial" charset="0"/>
          </a:defRPr>
        </a:defPPr>
      </a:lstStyle>
    </a:lnDef>
    <a:txDef>
      <a:spPr bwMode="auto">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a:spAutoFit/>
      </a:bodyPr>
      <a:lstStyle>
        <a:defPPr>
          <a:buFontTx/>
          <a:buNone/>
          <a:defRPr sz="1200" b="1" dirty="0">
            <a:solidFill>
              <a:srgbClr val="C0C0C0"/>
            </a:solidFill>
          </a:defRPr>
        </a:defPPr>
      </a:lstStyle>
    </a:tx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FAA2017">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Char char="•"/>
          <a:tabLst/>
          <a:defRPr kumimoji="0" 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Char char="•"/>
          <a:tabLst/>
          <a:defRPr kumimoji="0" lang="en-US" sz="2400" b="0" i="0" u="none" strike="noStrike" cap="none" normalizeH="0" baseline="0" smtClean="0">
            <a:ln>
              <a:noFill/>
            </a:ln>
            <a:solidFill>
              <a:schemeClr val="tx1"/>
            </a:solidFill>
            <a:effectLst/>
            <a:latin typeface="Arial" charset="0"/>
          </a:defRPr>
        </a:defPPr>
      </a:lstStyle>
    </a:lnDef>
    <a:txDef>
      <a:spPr bwMode="auto">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a:spAutoFit/>
      </a:bodyPr>
      <a:lstStyle>
        <a:defPPr>
          <a:buFontTx/>
          <a:buNone/>
          <a:defRPr sz="1200" b="1" dirty="0">
            <a:solidFill>
              <a:srgbClr val="C0C0C0"/>
            </a:solidFill>
          </a:defRPr>
        </a:defPPr>
      </a:lstStyle>
    </a:tx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3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Char char="•"/>
          <a:tabLst/>
          <a:defRPr kumimoji="0" 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Char char="•"/>
          <a:tabLst/>
          <a:defRPr kumimoji="0" lang="en-US" sz="2400" b="0" i="0" u="none" strike="noStrike" cap="none" normalizeH="0" baseline="0" smtClean="0">
            <a:ln>
              <a:noFill/>
            </a:ln>
            <a:solidFill>
              <a:schemeClr val="tx1"/>
            </a:solidFill>
            <a:effectLst/>
            <a:latin typeface="Arial" charset="0"/>
          </a:defRPr>
        </a:defPPr>
      </a:lstStyle>
    </a:lnDef>
    <a:txDef>
      <a:spPr bwMode="auto">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a:spAutoFit/>
      </a:bodyPr>
      <a:lstStyle>
        <a:defPPr>
          <a:buFontTx/>
          <a:buNone/>
          <a:defRPr sz="1200" b="1" dirty="0">
            <a:solidFill>
              <a:srgbClr val="C0C0C0"/>
            </a:solidFill>
          </a:defRPr>
        </a:defPPr>
      </a:lstStyle>
    </a:tx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121796CC1E0F142A88E8CC043FB1AB6" ma:contentTypeVersion="0" ma:contentTypeDescription="Create a new document." ma:contentTypeScope="" ma:versionID="79387e87a3f40d93d0956ea2be4df31b">
  <xsd:schema xmlns:xsd="http://www.w3.org/2001/XMLSchema" xmlns:xs="http://www.w3.org/2001/XMLSchema" xmlns:p="http://schemas.microsoft.com/office/2006/metadata/properties" xmlns:ns1="http://schemas.microsoft.com/sharepoint/v3" xmlns:ns3="575bd91f-ed3b-4198-994e-908044e8c4a6" targetNamespace="http://schemas.microsoft.com/office/2006/metadata/properties" ma:root="true" ma:fieldsID="e96cfa2368d785c438ae6791054b8ac8" ns1:_="" ns3:_="">
    <xsd:import namespace="http://schemas.microsoft.com/sharepoint/v3"/>
    <xsd:import namespace="575bd91f-ed3b-4198-994e-908044e8c4a6"/>
    <xsd:element name="properties">
      <xsd:complexType>
        <xsd:sequence>
          <xsd:element name="documentManagement">
            <xsd:complexType>
              <xsd:all>
                <xsd:element ref="ns1:Company" minOccurs="0"/>
                <xsd:element ref="ns1:ol_Department" minOccurs="0"/>
                <xsd:element ref="ns3:FavoritesCategor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Company" ma:index="9" nillable="true" ma:displayName="Company" ma:internalName="Company">
      <xsd:simpleType>
        <xsd:restriction base="dms:Text"/>
      </xsd:simpleType>
    </xsd:element>
    <xsd:element name="ol_Department" ma:index="12" nillable="true" ma:displayName="Department" ma:description="Enter Accounting Code or Department Code, i.e. AJV-7" ma:internalName="ol_Departmen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75bd91f-ed3b-4198-994e-908044e8c4a6" elementFormDefault="qualified">
    <xsd:import namespace="http://schemas.microsoft.com/office/2006/documentManagement/types"/>
    <xsd:import namespace="http://schemas.microsoft.com/office/infopath/2007/PartnerControls"/>
    <xsd:element name="FavoritesCategory" ma:index="13" nillable="true" ma:displayName="Category" ma:description="AJV-8 document categories" ma:format="Dropdown" ma:internalName="FavoritesCategory" ma:readOnly="false">
      <xsd:simpleType>
        <xsd:restriction base="dms:Choice">
          <xsd:enumeration value="Directives"/>
          <xsd:enumeration value="Example Documents"/>
          <xsd:enumeration value="General"/>
          <xsd:enumeration value="Important SMS Documents"/>
          <xsd:enumeration value="Interim Guidance"/>
          <xsd:enumeration value="New Employee Orientation"/>
          <xsd:enumeration value="PowerPoint Slides"/>
          <xsd:enumeration value="Reference Materials"/>
          <xsd:enumeration value="Records Management Documents"/>
          <xsd:enumeration value="Standard Operating Procedures"/>
          <xsd:enumeration value="PowerPoint Templates"/>
          <xsd:enumeration value="Training"/>
          <xsd:enumeration value="Travel Resources"/>
          <xsd:enumeration value="Special Events"/>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11"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ma:index="10" ma:displayName="Subject"/>
        <xsd:element ref="dc:description" minOccurs="0" maxOccurs="1" ma:index="8" ma:displayName="Comments"/>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customXsn xmlns="http://schemas.microsoft.com/office/2006/metadata/customXsn">
  <xsnLocation>https://ksn2.faa.gov/ajv/home/_cts/Document/emptyDPI_Form.xsn</xsnLocation>
  <cached>True</cached>
  <openByDefault>False</openByDefault>
  <xsnScope>https://ksn2.faa.gov/ajv/home</xsnScope>
</customXsn>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Company xmlns="http://schemas.microsoft.com/sharepoint/v3" xsi:nil="true"/>
    <FavoritesCategory xmlns="575bd91f-ed3b-4198-994e-908044e8c4a6" xsi:nil="true"/>
    <ol_Department xmlns="http://schemas.microsoft.com/sharepoint/v3" xsi:nil="true"/>
  </documentManagement>
</p:properties>
</file>

<file path=customXml/itemProps1.xml><?xml version="1.0" encoding="utf-8"?>
<ds:datastoreItem xmlns:ds="http://schemas.openxmlformats.org/officeDocument/2006/customXml" ds:itemID="{922234CA-75CF-498F-BB00-5BDCF42EF790}"/>
</file>

<file path=customXml/itemProps2.xml><?xml version="1.0" encoding="utf-8"?>
<ds:datastoreItem xmlns:ds="http://schemas.openxmlformats.org/officeDocument/2006/customXml" ds:itemID="{8F9B0295-0274-4EB0-AA74-1BD2446DC191}"/>
</file>

<file path=customXml/itemProps3.xml><?xml version="1.0" encoding="utf-8"?>
<ds:datastoreItem xmlns:ds="http://schemas.openxmlformats.org/officeDocument/2006/customXml" ds:itemID="{335D9812-0454-4DDD-A70B-4382403BDCE2}"/>
</file>

<file path=customXml/itemProps4.xml><?xml version="1.0" encoding="utf-8"?>
<ds:datastoreItem xmlns:ds="http://schemas.openxmlformats.org/officeDocument/2006/customXml" ds:itemID="{ED3CD9F3-C919-4FCC-906F-51D929A4840E}"/>
</file>

<file path=docProps/app.xml><?xml version="1.0" encoding="utf-8"?>
<Properties xmlns="http://schemas.openxmlformats.org/officeDocument/2006/extended-properties" xmlns:vt="http://schemas.openxmlformats.org/officeDocument/2006/docPropsVTypes">
  <Template>FAA2017</Template>
  <TotalTime>941</TotalTime>
  <Words>1211</Words>
  <Application>Microsoft Office PowerPoint</Application>
  <PresentationFormat>On-screen Show (4:3)</PresentationFormat>
  <Paragraphs>144</Paragraphs>
  <Slides>15</Slides>
  <Notes>3</Notes>
  <HiddenSlides>0</HiddenSlides>
  <MMClips>0</MMClips>
  <ScaleCrop>false</ScaleCrop>
  <HeadingPairs>
    <vt:vector size="4" baseType="variant">
      <vt:variant>
        <vt:lpstr>Theme</vt:lpstr>
      </vt:variant>
      <vt:variant>
        <vt:i4>4</vt:i4>
      </vt:variant>
      <vt:variant>
        <vt:lpstr>Slide Titles</vt:lpstr>
      </vt:variant>
      <vt:variant>
        <vt:i4>15</vt:i4>
      </vt:variant>
    </vt:vector>
  </HeadingPairs>
  <TitlesOfParts>
    <vt:vector size="19" baseType="lpstr">
      <vt:lpstr>FAA2017</vt:lpstr>
      <vt:lpstr>2_Custom Design</vt:lpstr>
      <vt:lpstr>1_FAA2017</vt:lpstr>
      <vt:lpstr>3_Custom Design</vt:lpstr>
      <vt:lpstr>AIXM and AIRM Analysis</vt:lpstr>
      <vt:lpstr>XM and AIRM Analysis</vt:lpstr>
      <vt:lpstr>Methodology</vt:lpstr>
      <vt:lpstr>Methodology</vt:lpstr>
      <vt:lpstr>Results Summary</vt:lpstr>
      <vt:lpstr>Methodology</vt:lpstr>
      <vt:lpstr>AIXM Recommendation Areas</vt:lpstr>
      <vt:lpstr>AIXM Recommendations</vt:lpstr>
      <vt:lpstr>Missing AI Example</vt:lpstr>
      <vt:lpstr>Airport Mapping Data Example</vt:lpstr>
      <vt:lpstr>Elements Missing from AIXM</vt:lpstr>
      <vt:lpstr>Model Discrepancies Example</vt:lpstr>
      <vt:lpstr>Improve Clarity Example</vt:lpstr>
      <vt:lpstr>AIRM Elements Mapped to AIXM</vt:lpstr>
      <vt:lpstr>Flow Data Example</vt:lpstr>
    </vt:vector>
  </TitlesOfParts>
  <Company>CNA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XM and AIRM Analysis</dc:title>
  <dc:subject/>
  <dc:creator>Ben Dryer</dc:creator>
  <dc:description/>
  <cp:lastModifiedBy>Marina Rozenblat</cp:lastModifiedBy>
  <cp:revision>69</cp:revision>
  <dcterms:created xsi:type="dcterms:W3CDTF">2018-04-13T12:07:09Z</dcterms:created>
  <dcterms:modified xsi:type="dcterms:W3CDTF">2018-05-16T19:53:17Z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0x010100F121796CC1E0F142A88E8CC043FB1AB6</vt:lpwstr>
  </property>
</Properties>
</file>